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69" r:id="rId2"/>
    <p:sldId id="257" r:id="rId3"/>
    <p:sldId id="258" r:id="rId4"/>
    <p:sldId id="259" r:id="rId5"/>
    <p:sldId id="260" r:id="rId6"/>
    <p:sldId id="261" r:id="rId7"/>
    <p:sldId id="262" r:id="rId8"/>
    <p:sldId id="263" r:id="rId9"/>
    <p:sldId id="264" r:id="rId10"/>
    <p:sldId id="266" r:id="rId11"/>
    <p:sldId id="265" r:id="rId12"/>
    <p:sldId id="267" r:id="rId13"/>
    <p:sldId id="268" r:id="rId14"/>
  </p:sldIdLst>
  <p:sldSz cx="9144000" cy="5143500" type="screen16x9"/>
  <p:notesSz cx="6858000" cy="9144000"/>
  <p:embeddedFontLst>
    <p:embeddedFont>
      <p:font typeface="Lato" panose="020F0502020204030203" pitchFamily="34" charset="0"/>
      <p:regular r:id="rId16"/>
      <p:bold r:id="rId17"/>
      <p:italic r:id="rId18"/>
      <p:boldItalic r:id="rId19"/>
    </p:embeddedFont>
    <p:embeddedFont>
      <p:font typeface="Raleway"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63FE06-A889-065D-375E-3D9DB6F1A1D3}" v="7" dt="2023-09-21T19:54:40.076"/>
    <p1510:client id="{087AFBC6-53DD-D5E3-4B4E-A9DB41FD3C02}" v="1" dt="2023-09-21T20:23:06.632"/>
    <p1510:client id="{1BB42AA5-C6B9-E856-6C1D-51EEC789A4FB}" v="201" dt="2023-09-22T14:36:59.093"/>
    <p1510:client id="{304E1F2D-D9A2-2E38-BC9F-2E034B42849B}" v="284" dt="2023-09-21T20:29:05.224"/>
    <p1510:client id="{4A75A480-3E83-9706-4EF2-4806BE1B3618}" v="41" dt="2023-10-02T12:48:19.135"/>
    <p1510:client id="{66B936E8-976C-6C98-8968-88DBDD98D7A5}" v="83" dt="2023-09-26T21:27:35.733"/>
    <p1510:client id="{7055B707-F3A1-BD62-A4D3-B97927132E07}" v="2" dt="2023-09-22T15:43:51.130"/>
    <p1510:client id="{763EA44F-8246-D530-7743-84771689405E}" v="4" dt="2023-09-22T14:17:06.371"/>
    <p1510:client id="{C7D48E2F-6069-DEB7-0972-8A66D7DC6003}" v="232" dt="2023-09-21T20:29:11.498"/>
    <p1510:client id="{DA368A2E-E6C7-14BF-5F03-A9640B45B5D0}" v="27" dt="2023-09-28T19:16:39.033"/>
    <p1510:client id="{DBD957D1-C736-2D46-A2D3-F20CB9D3696D}" v="4" dt="2023-09-21T20:06:19.424"/>
    <p1510:client id="{EF8801E8-1541-E39D-6485-82232C3160B5}" v="2" dt="2023-09-26T18:49:43.497"/>
    <p1510:client id="{FD97C835-0DD2-9862-CB40-2E59AA04C7EA}" v="195" dt="2023-09-22T14:38:09.6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teri, Diana  (USE)" userId="S::v0911965@katyisd.org::8f483835-c6df-41cc-8804-01fb7d6eaa01" providerId="AD" clId="Web-{DBD957D1-C736-2D46-A2D3-F20CB9D3696D}"/>
    <pc:docChg chg="addSld delSld modSld">
      <pc:chgData name="Viteri, Diana  (USE)" userId="S::v0911965@katyisd.org::8f483835-c6df-41cc-8804-01fb7d6eaa01" providerId="AD" clId="Web-{DBD957D1-C736-2D46-A2D3-F20CB9D3696D}" dt="2023-09-21T20:29:48.798" v="225"/>
      <pc:docMkLst>
        <pc:docMk/>
      </pc:docMkLst>
      <pc:sldChg chg="del">
        <pc:chgData name="Viteri, Diana  (USE)" userId="S::v0911965@katyisd.org::8f483835-c6df-41cc-8804-01fb7d6eaa01" providerId="AD" clId="Web-{DBD957D1-C736-2D46-A2D3-F20CB9D3696D}" dt="2023-09-21T20:06:19.424" v="3"/>
        <pc:sldMkLst>
          <pc:docMk/>
          <pc:sldMk cId="0" sldId="256"/>
        </pc:sldMkLst>
      </pc:sldChg>
      <pc:sldChg chg="modNotes">
        <pc:chgData name="Viteri, Diana  (USE)" userId="S::v0911965@katyisd.org::8f483835-c6df-41cc-8804-01fb7d6eaa01" providerId="AD" clId="Web-{DBD957D1-C736-2D46-A2D3-F20CB9D3696D}" dt="2023-09-21T20:21:35.907" v="16"/>
        <pc:sldMkLst>
          <pc:docMk/>
          <pc:sldMk cId="0" sldId="258"/>
        </pc:sldMkLst>
      </pc:sldChg>
      <pc:sldChg chg="modNotes">
        <pc:chgData name="Viteri, Diana  (USE)" userId="S::v0911965@katyisd.org::8f483835-c6df-41cc-8804-01fb7d6eaa01" providerId="AD" clId="Web-{DBD957D1-C736-2D46-A2D3-F20CB9D3696D}" dt="2023-09-21T20:29:48.798" v="225"/>
        <pc:sldMkLst>
          <pc:docMk/>
          <pc:sldMk cId="0" sldId="261"/>
        </pc:sldMkLst>
      </pc:sldChg>
      <pc:sldChg chg="new del">
        <pc:chgData name="Viteri, Diana  (USE)" userId="S::v0911965@katyisd.org::8f483835-c6df-41cc-8804-01fb7d6eaa01" providerId="AD" clId="Web-{DBD957D1-C736-2D46-A2D3-F20CB9D3696D}" dt="2023-09-21T20:05:41.736" v="1"/>
        <pc:sldMkLst>
          <pc:docMk/>
          <pc:sldMk cId="2592748151" sldId="269"/>
        </pc:sldMkLst>
      </pc:sldChg>
      <pc:sldChg chg="add replId">
        <pc:chgData name="Viteri, Diana  (USE)" userId="S::v0911965@katyisd.org::8f483835-c6df-41cc-8804-01fb7d6eaa01" providerId="AD" clId="Web-{DBD957D1-C736-2D46-A2D3-F20CB9D3696D}" dt="2023-09-21T20:05:45.048" v="2"/>
        <pc:sldMkLst>
          <pc:docMk/>
          <pc:sldMk cId="3100467063" sldId="269"/>
        </pc:sldMkLst>
      </pc:sldChg>
    </pc:docChg>
  </pc:docChgLst>
  <pc:docChgLst>
    <pc:chgData name="Seymour, Melissa L (USE)" userId="S::s1660894@katyisd.org::4f5c14e1-ba31-44e5-ad96-469d287b27b9" providerId="AD" clId="Web-{0663FE06-A889-065D-375E-3D9DB6F1A1D3}"/>
    <pc:docChg chg="modSld">
      <pc:chgData name="Seymour, Melissa L (USE)" userId="S::s1660894@katyisd.org::4f5c14e1-ba31-44e5-ad96-469d287b27b9" providerId="AD" clId="Web-{0663FE06-A889-065D-375E-3D9DB6F1A1D3}" dt="2023-09-21T19:54:36.310" v="4" actId="20577"/>
      <pc:docMkLst>
        <pc:docMk/>
      </pc:docMkLst>
      <pc:sldChg chg="modSp">
        <pc:chgData name="Seymour, Melissa L (USE)" userId="S::s1660894@katyisd.org::4f5c14e1-ba31-44e5-ad96-469d287b27b9" providerId="AD" clId="Web-{0663FE06-A889-065D-375E-3D9DB6F1A1D3}" dt="2023-09-21T19:54:36.310" v="4" actId="20577"/>
        <pc:sldMkLst>
          <pc:docMk/>
          <pc:sldMk cId="0" sldId="256"/>
        </pc:sldMkLst>
        <pc:spChg chg="mod">
          <ac:chgData name="Seymour, Melissa L (USE)" userId="S::s1660894@katyisd.org::4f5c14e1-ba31-44e5-ad96-469d287b27b9" providerId="AD" clId="Web-{0663FE06-A889-065D-375E-3D9DB6F1A1D3}" dt="2023-09-21T19:54:32.154" v="3" actId="20577"/>
          <ac:spMkLst>
            <pc:docMk/>
            <pc:sldMk cId="0" sldId="256"/>
            <ac:spMk id="54" creationId="{00000000-0000-0000-0000-000000000000}"/>
          </ac:spMkLst>
        </pc:spChg>
        <pc:spChg chg="mod">
          <ac:chgData name="Seymour, Melissa L (USE)" userId="S::s1660894@katyisd.org::4f5c14e1-ba31-44e5-ad96-469d287b27b9" providerId="AD" clId="Web-{0663FE06-A889-065D-375E-3D9DB6F1A1D3}" dt="2023-09-21T19:54:36.310" v="4" actId="20577"/>
          <ac:spMkLst>
            <pc:docMk/>
            <pc:sldMk cId="0" sldId="256"/>
            <ac:spMk id="55" creationId="{00000000-0000-0000-0000-000000000000}"/>
          </ac:spMkLst>
        </pc:spChg>
      </pc:sldChg>
    </pc:docChg>
  </pc:docChgLst>
  <pc:docChgLst>
    <pc:chgData name="Burns, Dakota P (USE)" userId="S::b2362557@katyisd.org::058a68f3-5d3a-4ed2-a783-7cff752103d6" providerId="AD" clId="Web-{66B936E8-976C-6C98-8968-88DBDD98D7A5}"/>
    <pc:docChg chg="modSld">
      <pc:chgData name="Burns, Dakota P (USE)" userId="S::b2362557@katyisd.org::058a68f3-5d3a-4ed2-a783-7cff752103d6" providerId="AD" clId="Web-{66B936E8-976C-6C98-8968-88DBDD98D7A5}" dt="2023-09-26T21:27:35.733" v="79" actId="1076"/>
      <pc:docMkLst>
        <pc:docMk/>
      </pc:docMkLst>
      <pc:sldChg chg="modSp">
        <pc:chgData name="Burns, Dakota P (USE)" userId="S::b2362557@katyisd.org::058a68f3-5d3a-4ed2-a783-7cff752103d6" providerId="AD" clId="Web-{66B936E8-976C-6C98-8968-88DBDD98D7A5}" dt="2023-09-26T21:18:24.840" v="1" actId="20577"/>
        <pc:sldMkLst>
          <pc:docMk/>
          <pc:sldMk cId="0" sldId="261"/>
        </pc:sldMkLst>
        <pc:spChg chg="mod">
          <ac:chgData name="Burns, Dakota P (USE)" userId="S::b2362557@katyisd.org::058a68f3-5d3a-4ed2-a783-7cff752103d6" providerId="AD" clId="Web-{66B936E8-976C-6C98-8968-88DBDD98D7A5}" dt="2023-09-26T21:18:24.840" v="1" actId="20577"/>
          <ac:spMkLst>
            <pc:docMk/>
            <pc:sldMk cId="0" sldId="261"/>
            <ac:spMk id="91" creationId="{00000000-0000-0000-0000-000000000000}"/>
          </ac:spMkLst>
        </pc:spChg>
      </pc:sldChg>
      <pc:sldChg chg="modSp">
        <pc:chgData name="Burns, Dakota P (USE)" userId="S::b2362557@katyisd.org::058a68f3-5d3a-4ed2-a783-7cff752103d6" providerId="AD" clId="Web-{66B936E8-976C-6C98-8968-88DBDD98D7A5}" dt="2023-09-26T21:25:26.760" v="67" actId="20577"/>
        <pc:sldMkLst>
          <pc:docMk/>
          <pc:sldMk cId="0" sldId="262"/>
        </pc:sldMkLst>
        <pc:spChg chg="mod">
          <ac:chgData name="Burns, Dakota P (USE)" userId="S::b2362557@katyisd.org::058a68f3-5d3a-4ed2-a783-7cff752103d6" providerId="AD" clId="Web-{66B936E8-976C-6C98-8968-88DBDD98D7A5}" dt="2023-09-26T21:25:26.760" v="67" actId="20577"/>
          <ac:spMkLst>
            <pc:docMk/>
            <pc:sldMk cId="0" sldId="262"/>
            <ac:spMk id="98" creationId="{00000000-0000-0000-0000-000000000000}"/>
          </ac:spMkLst>
        </pc:spChg>
        <pc:picChg chg="mod">
          <ac:chgData name="Burns, Dakota P (USE)" userId="S::b2362557@katyisd.org::058a68f3-5d3a-4ed2-a783-7cff752103d6" providerId="AD" clId="Web-{66B936E8-976C-6C98-8968-88DBDD98D7A5}" dt="2023-09-26T21:20:43.845" v="52" actId="1076"/>
          <ac:picMkLst>
            <pc:docMk/>
            <pc:sldMk cId="0" sldId="262"/>
            <ac:picMk id="100" creationId="{00000000-0000-0000-0000-000000000000}"/>
          </ac:picMkLst>
        </pc:picChg>
        <pc:picChg chg="mod">
          <ac:chgData name="Burns, Dakota P (USE)" userId="S::b2362557@katyisd.org::058a68f3-5d3a-4ed2-a783-7cff752103d6" providerId="AD" clId="Web-{66B936E8-976C-6C98-8968-88DBDD98D7A5}" dt="2023-09-26T21:22:46.927" v="62" actId="1076"/>
          <ac:picMkLst>
            <pc:docMk/>
            <pc:sldMk cId="0" sldId="262"/>
            <ac:picMk id="101" creationId="{00000000-0000-0000-0000-000000000000}"/>
          </ac:picMkLst>
        </pc:picChg>
      </pc:sldChg>
      <pc:sldChg chg="modSp">
        <pc:chgData name="Burns, Dakota P (USE)" userId="S::b2362557@katyisd.org::058a68f3-5d3a-4ed2-a783-7cff752103d6" providerId="AD" clId="Web-{66B936E8-976C-6C98-8968-88DBDD98D7A5}" dt="2023-09-26T21:27:03.764" v="75" actId="1076"/>
        <pc:sldMkLst>
          <pc:docMk/>
          <pc:sldMk cId="0" sldId="263"/>
        </pc:sldMkLst>
        <pc:spChg chg="mod">
          <ac:chgData name="Burns, Dakota P (USE)" userId="S::b2362557@katyisd.org::058a68f3-5d3a-4ed2-a783-7cff752103d6" providerId="AD" clId="Web-{66B936E8-976C-6C98-8968-88DBDD98D7A5}" dt="2023-09-26T21:27:03.764" v="75" actId="1076"/>
          <ac:spMkLst>
            <pc:docMk/>
            <pc:sldMk cId="0" sldId="263"/>
            <ac:spMk id="108" creationId="{00000000-0000-0000-0000-000000000000}"/>
          </ac:spMkLst>
        </pc:spChg>
      </pc:sldChg>
      <pc:sldChg chg="modSp">
        <pc:chgData name="Burns, Dakota P (USE)" userId="S::b2362557@katyisd.org::058a68f3-5d3a-4ed2-a783-7cff752103d6" providerId="AD" clId="Web-{66B936E8-976C-6C98-8968-88DBDD98D7A5}" dt="2023-09-26T21:27:35.733" v="79" actId="1076"/>
        <pc:sldMkLst>
          <pc:docMk/>
          <pc:sldMk cId="0" sldId="264"/>
        </pc:sldMkLst>
        <pc:picChg chg="mod">
          <ac:chgData name="Burns, Dakota P (USE)" userId="S::b2362557@katyisd.org::058a68f3-5d3a-4ed2-a783-7cff752103d6" providerId="AD" clId="Web-{66B936E8-976C-6C98-8968-88DBDD98D7A5}" dt="2023-09-26T21:27:35.733" v="79" actId="1076"/>
          <ac:picMkLst>
            <pc:docMk/>
            <pc:sldMk cId="0" sldId="264"/>
            <ac:picMk id="118" creationId="{00000000-0000-0000-0000-000000000000}"/>
          </ac:picMkLst>
        </pc:picChg>
      </pc:sldChg>
    </pc:docChg>
  </pc:docChgLst>
  <pc:docChgLst>
    <pc:chgData name="Langley, Carole D (USE)" userId="S::l0804450@katyisd.org::0e73cb97-7859-42ae-aa0a-afab667fa8eb" providerId="AD" clId="Web-{DA368A2E-E6C7-14BF-5F03-A9640B45B5D0}"/>
    <pc:docChg chg="modSld">
      <pc:chgData name="Langley, Carole D (USE)" userId="S::l0804450@katyisd.org::0e73cb97-7859-42ae-aa0a-afab667fa8eb" providerId="AD" clId="Web-{DA368A2E-E6C7-14BF-5F03-A9640B45B5D0}" dt="2023-09-28T19:16:39.033" v="25" actId="14100"/>
      <pc:docMkLst>
        <pc:docMk/>
      </pc:docMkLst>
      <pc:sldChg chg="modSp">
        <pc:chgData name="Langley, Carole D (USE)" userId="S::l0804450@katyisd.org::0e73cb97-7859-42ae-aa0a-afab667fa8eb" providerId="AD" clId="Web-{DA368A2E-E6C7-14BF-5F03-A9640B45B5D0}" dt="2023-09-28T19:16:39.033" v="25" actId="14100"/>
        <pc:sldMkLst>
          <pc:docMk/>
          <pc:sldMk cId="0" sldId="262"/>
        </pc:sldMkLst>
        <pc:spChg chg="mod">
          <ac:chgData name="Langley, Carole D (USE)" userId="S::l0804450@katyisd.org::0e73cb97-7859-42ae-aa0a-afab667fa8eb" providerId="AD" clId="Web-{DA368A2E-E6C7-14BF-5F03-A9640B45B5D0}" dt="2023-09-28T19:16:39.033" v="25" actId="14100"/>
          <ac:spMkLst>
            <pc:docMk/>
            <pc:sldMk cId="0" sldId="262"/>
            <ac:spMk id="98" creationId="{00000000-0000-0000-0000-000000000000}"/>
          </ac:spMkLst>
        </pc:spChg>
      </pc:sldChg>
    </pc:docChg>
  </pc:docChgLst>
  <pc:docChgLst>
    <pc:chgData name="Tolentino, Lucia A (USE)" userId="S::t0502473@katyisd.org::0b42ddee-59c8-4560-a7b4-e5c868c4b9b8" providerId="AD" clId="Web-{EF8801E8-1541-E39D-6485-82232C3160B5}"/>
    <pc:docChg chg="modSld">
      <pc:chgData name="Tolentino, Lucia A (USE)" userId="S::t0502473@katyisd.org::0b42ddee-59c8-4560-a7b4-e5c868c4b9b8" providerId="AD" clId="Web-{EF8801E8-1541-E39D-6485-82232C3160B5}" dt="2023-09-26T20:22:00.974" v="799"/>
      <pc:docMkLst>
        <pc:docMk/>
      </pc:docMkLst>
      <pc:sldChg chg="modNotes">
        <pc:chgData name="Tolentino, Lucia A (USE)" userId="S::t0502473@katyisd.org::0b42ddee-59c8-4560-a7b4-e5c868c4b9b8" providerId="AD" clId="Web-{EF8801E8-1541-E39D-6485-82232C3160B5}" dt="2023-09-26T18:36:40.791" v="151"/>
        <pc:sldMkLst>
          <pc:docMk/>
          <pc:sldMk cId="0" sldId="260"/>
        </pc:sldMkLst>
      </pc:sldChg>
      <pc:sldChg chg="modNotes">
        <pc:chgData name="Tolentino, Lucia A (USE)" userId="S::t0502473@katyisd.org::0b42ddee-59c8-4560-a7b4-e5c868c4b9b8" providerId="AD" clId="Web-{EF8801E8-1541-E39D-6485-82232C3160B5}" dt="2023-09-26T18:35:28.194" v="146"/>
        <pc:sldMkLst>
          <pc:docMk/>
          <pc:sldMk cId="0" sldId="261"/>
        </pc:sldMkLst>
      </pc:sldChg>
      <pc:sldChg chg="modNotes">
        <pc:chgData name="Tolentino, Lucia A (USE)" userId="S::t0502473@katyisd.org::0b42ddee-59c8-4560-a7b4-e5c868c4b9b8" providerId="AD" clId="Web-{EF8801E8-1541-E39D-6485-82232C3160B5}" dt="2023-09-26T18:43:25.090" v="171"/>
        <pc:sldMkLst>
          <pc:docMk/>
          <pc:sldMk cId="0" sldId="262"/>
        </pc:sldMkLst>
      </pc:sldChg>
      <pc:sldChg chg="modNotes">
        <pc:chgData name="Tolentino, Lucia A (USE)" userId="S::t0502473@katyisd.org::0b42ddee-59c8-4560-a7b4-e5c868c4b9b8" providerId="AD" clId="Web-{EF8801E8-1541-E39D-6485-82232C3160B5}" dt="2023-09-26T18:47:15.178" v="201"/>
        <pc:sldMkLst>
          <pc:docMk/>
          <pc:sldMk cId="0" sldId="263"/>
        </pc:sldMkLst>
      </pc:sldChg>
      <pc:sldChg chg="modNotes">
        <pc:chgData name="Tolentino, Lucia A (USE)" userId="S::t0502473@katyisd.org::0b42ddee-59c8-4560-a7b4-e5c868c4b9b8" providerId="AD" clId="Web-{EF8801E8-1541-E39D-6485-82232C3160B5}" dt="2023-09-26T18:59:31.538" v="476"/>
        <pc:sldMkLst>
          <pc:docMk/>
          <pc:sldMk cId="0" sldId="264"/>
        </pc:sldMkLst>
      </pc:sldChg>
      <pc:sldChg chg="modNotes">
        <pc:chgData name="Tolentino, Lucia A (USE)" userId="S::t0502473@katyisd.org::0b42ddee-59c8-4560-a7b4-e5c868c4b9b8" providerId="AD" clId="Web-{EF8801E8-1541-E39D-6485-82232C3160B5}" dt="2023-09-26T20:10:16.260" v="666"/>
        <pc:sldMkLst>
          <pc:docMk/>
          <pc:sldMk cId="0" sldId="265"/>
        </pc:sldMkLst>
      </pc:sldChg>
      <pc:sldChg chg="modNotes">
        <pc:chgData name="Tolentino, Lucia A (USE)" userId="S::t0502473@katyisd.org::0b42ddee-59c8-4560-a7b4-e5c868c4b9b8" providerId="AD" clId="Web-{EF8801E8-1541-E39D-6485-82232C3160B5}" dt="2023-09-26T19:18:28.978" v="609"/>
        <pc:sldMkLst>
          <pc:docMk/>
          <pc:sldMk cId="0" sldId="266"/>
        </pc:sldMkLst>
      </pc:sldChg>
      <pc:sldChg chg="modNotes">
        <pc:chgData name="Tolentino, Lucia A (USE)" userId="S::t0502473@katyisd.org::0b42ddee-59c8-4560-a7b4-e5c868c4b9b8" providerId="AD" clId="Web-{EF8801E8-1541-E39D-6485-82232C3160B5}" dt="2023-09-26T20:22:00.974" v="799"/>
        <pc:sldMkLst>
          <pc:docMk/>
          <pc:sldMk cId="0" sldId="267"/>
        </pc:sldMkLst>
      </pc:sldChg>
      <pc:sldChg chg="modNotes">
        <pc:chgData name="Tolentino, Lucia A (USE)" userId="S::t0502473@katyisd.org::0b42ddee-59c8-4560-a7b4-e5c868c4b9b8" providerId="AD" clId="Web-{EF8801E8-1541-E39D-6485-82232C3160B5}" dt="2023-09-26T18:49:43.278" v="258"/>
        <pc:sldMkLst>
          <pc:docMk/>
          <pc:sldMk cId="0" sldId="268"/>
        </pc:sldMkLst>
      </pc:sldChg>
    </pc:docChg>
  </pc:docChgLst>
  <pc:docChgLst>
    <pc:chgData name="Seymour, Melissa L (USE)" userId="S::s1660894@katyisd.org::4f5c14e1-ba31-44e5-ad96-469d287b27b9" providerId="AD" clId="Web-{4A75A480-3E83-9706-4EF2-4806BE1B3618}"/>
    <pc:docChg chg="modSld">
      <pc:chgData name="Seymour, Melissa L (USE)" userId="S::s1660894@katyisd.org::4f5c14e1-ba31-44e5-ad96-469d287b27b9" providerId="AD" clId="Web-{4A75A480-3E83-9706-4EF2-4806BE1B3618}" dt="2023-10-02T12:48:19.135" v="36" actId="14100"/>
      <pc:docMkLst>
        <pc:docMk/>
      </pc:docMkLst>
      <pc:sldChg chg="modSp">
        <pc:chgData name="Seymour, Melissa L (USE)" userId="S::s1660894@katyisd.org::4f5c14e1-ba31-44e5-ad96-469d287b27b9" providerId="AD" clId="Web-{4A75A480-3E83-9706-4EF2-4806BE1B3618}" dt="2023-10-02T12:48:19.135" v="36" actId="14100"/>
        <pc:sldMkLst>
          <pc:docMk/>
          <pc:sldMk cId="0" sldId="261"/>
        </pc:sldMkLst>
        <pc:spChg chg="mod">
          <ac:chgData name="Seymour, Melissa L (USE)" userId="S::s1660894@katyisd.org::4f5c14e1-ba31-44e5-ad96-469d287b27b9" providerId="AD" clId="Web-{4A75A480-3E83-9706-4EF2-4806BE1B3618}" dt="2023-10-02T12:48:19.135" v="36" actId="14100"/>
          <ac:spMkLst>
            <pc:docMk/>
            <pc:sldMk cId="0" sldId="261"/>
            <ac:spMk id="91" creationId="{00000000-0000-0000-0000-000000000000}"/>
          </ac:spMkLst>
        </pc:spChg>
      </pc:sldChg>
    </pc:docChg>
  </pc:docChgLst>
  <pc:docChgLst>
    <pc:chgData name="Burns, Dakota P (USE)" userId="S::b2362557@katyisd.org::058a68f3-5d3a-4ed2-a783-7cff752103d6" providerId="AD" clId="Web-{304E1F2D-D9A2-2E38-BC9F-2E034B42849B}"/>
    <pc:docChg chg="modSld">
      <pc:chgData name="Burns, Dakota P (USE)" userId="S::b2362557@katyisd.org::058a68f3-5d3a-4ed2-a783-7cff752103d6" providerId="AD" clId="Web-{304E1F2D-D9A2-2E38-BC9F-2E034B42849B}" dt="2023-09-21T20:29:05.224" v="283" actId="1076"/>
      <pc:docMkLst>
        <pc:docMk/>
      </pc:docMkLst>
      <pc:sldChg chg="modSp">
        <pc:chgData name="Burns, Dakota P (USE)" userId="S::b2362557@katyisd.org::058a68f3-5d3a-4ed2-a783-7cff752103d6" providerId="AD" clId="Web-{304E1F2D-D9A2-2E38-BC9F-2E034B42849B}" dt="2023-09-21T20:29:05.224" v="283" actId="1076"/>
        <pc:sldMkLst>
          <pc:docMk/>
          <pc:sldMk cId="0" sldId="260"/>
        </pc:sldMkLst>
        <pc:spChg chg="mod">
          <ac:chgData name="Burns, Dakota P (USE)" userId="S::b2362557@katyisd.org::058a68f3-5d3a-4ed2-a783-7cff752103d6" providerId="AD" clId="Web-{304E1F2D-D9A2-2E38-BC9F-2E034B42849B}" dt="2023-09-21T20:28:57.255" v="282" actId="14100"/>
          <ac:spMkLst>
            <pc:docMk/>
            <pc:sldMk cId="0" sldId="260"/>
            <ac:spMk id="83" creationId="{00000000-0000-0000-0000-000000000000}"/>
          </ac:spMkLst>
        </pc:spChg>
        <pc:picChg chg="mod">
          <ac:chgData name="Burns, Dakota P (USE)" userId="S::b2362557@katyisd.org::058a68f3-5d3a-4ed2-a783-7cff752103d6" providerId="AD" clId="Web-{304E1F2D-D9A2-2E38-BC9F-2E034B42849B}" dt="2023-09-21T20:29:05.224" v="283" actId="1076"/>
          <ac:picMkLst>
            <pc:docMk/>
            <pc:sldMk cId="0" sldId="260"/>
            <ac:picMk id="86" creationId="{00000000-0000-0000-0000-000000000000}"/>
          </ac:picMkLst>
        </pc:picChg>
      </pc:sldChg>
      <pc:sldChg chg="modSp">
        <pc:chgData name="Burns, Dakota P (USE)" userId="S::b2362557@katyisd.org::058a68f3-5d3a-4ed2-a783-7cff752103d6" providerId="AD" clId="Web-{304E1F2D-D9A2-2E38-BC9F-2E034B42849B}" dt="2023-09-21T20:16:24.717" v="126" actId="20577"/>
        <pc:sldMkLst>
          <pc:docMk/>
          <pc:sldMk cId="0" sldId="262"/>
        </pc:sldMkLst>
        <pc:spChg chg="mod">
          <ac:chgData name="Burns, Dakota P (USE)" userId="S::b2362557@katyisd.org::058a68f3-5d3a-4ed2-a783-7cff752103d6" providerId="AD" clId="Web-{304E1F2D-D9A2-2E38-BC9F-2E034B42849B}" dt="2023-09-21T20:16:24.717" v="126" actId="20577"/>
          <ac:spMkLst>
            <pc:docMk/>
            <pc:sldMk cId="0" sldId="262"/>
            <ac:spMk id="98" creationId="{00000000-0000-0000-0000-000000000000}"/>
          </ac:spMkLst>
        </pc:spChg>
      </pc:sldChg>
      <pc:sldChg chg="modSp">
        <pc:chgData name="Burns, Dakota P (USE)" userId="S::b2362557@katyisd.org::058a68f3-5d3a-4ed2-a783-7cff752103d6" providerId="AD" clId="Web-{304E1F2D-D9A2-2E38-BC9F-2E034B42849B}" dt="2023-09-21T20:26:00.625" v="173" actId="20577"/>
        <pc:sldMkLst>
          <pc:docMk/>
          <pc:sldMk cId="0" sldId="263"/>
        </pc:sldMkLst>
        <pc:spChg chg="mod">
          <ac:chgData name="Burns, Dakota P (USE)" userId="S::b2362557@katyisd.org::058a68f3-5d3a-4ed2-a783-7cff752103d6" providerId="AD" clId="Web-{304E1F2D-D9A2-2E38-BC9F-2E034B42849B}" dt="2023-09-21T20:26:00.625" v="173" actId="20577"/>
          <ac:spMkLst>
            <pc:docMk/>
            <pc:sldMk cId="0" sldId="263"/>
            <ac:spMk id="107" creationId="{00000000-0000-0000-0000-000000000000}"/>
          </ac:spMkLst>
        </pc:spChg>
        <pc:picChg chg="mod">
          <ac:chgData name="Burns, Dakota P (USE)" userId="S::b2362557@katyisd.org::058a68f3-5d3a-4ed2-a783-7cff752103d6" providerId="AD" clId="Web-{304E1F2D-D9A2-2E38-BC9F-2E034B42849B}" dt="2023-09-21T20:24:04.934" v="160" actId="1076"/>
          <ac:picMkLst>
            <pc:docMk/>
            <pc:sldMk cId="0" sldId="263"/>
            <ac:picMk id="2" creationId="{CEA772DD-2BC6-00A8-DA4D-AC8B869039D4}"/>
          </ac:picMkLst>
        </pc:picChg>
        <pc:picChg chg="mod">
          <ac:chgData name="Burns, Dakota P (USE)" userId="S::b2362557@katyisd.org::058a68f3-5d3a-4ed2-a783-7cff752103d6" providerId="AD" clId="Web-{304E1F2D-D9A2-2E38-BC9F-2E034B42849B}" dt="2023-09-21T20:24:01.418" v="159" actId="1076"/>
          <ac:picMkLst>
            <pc:docMk/>
            <pc:sldMk cId="0" sldId="263"/>
            <ac:picMk id="109" creationId="{00000000-0000-0000-0000-000000000000}"/>
          </ac:picMkLst>
        </pc:picChg>
        <pc:picChg chg="mod">
          <ac:chgData name="Burns, Dakota P (USE)" userId="S::b2362557@katyisd.org::058a68f3-5d3a-4ed2-a783-7cff752103d6" providerId="AD" clId="Web-{304E1F2D-D9A2-2E38-BC9F-2E034B42849B}" dt="2023-09-21T20:24:08.731" v="161" actId="1076"/>
          <ac:picMkLst>
            <pc:docMk/>
            <pc:sldMk cId="0" sldId="263"/>
            <ac:picMk id="111" creationId="{00000000-0000-0000-0000-000000000000}"/>
          </ac:picMkLst>
        </pc:picChg>
      </pc:sldChg>
      <pc:sldChg chg="modSp">
        <pc:chgData name="Burns, Dakota P (USE)" userId="S::b2362557@katyisd.org::058a68f3-5d3a-4ed2-a783-7cff752103d6" providerId="AD" clId="Web-{304E1F2D-D9A2-2E38-BC9F-2E034B42849B}" dt="2023-09-21T20:23:14.588" v="148" actId="20577"/>
        <pc:sldMkLst>
          <pc:docMk/>
          <pc:sldMk cId="0" sldId="264"/>
        </pc:sldMkLst>
        <pc:spChg chg="mod">
          <ac:chgData name="Burns, Dakota P (USE)" userId="S::b2362557@katyisd.org::058a68f3-5d3a-4ed2-a783-7cff752103d6" providerId="AD" clId="Web-{304E1F2D-D9A2-2E38-BC9F-2E034B42849B}" dt="2023-09-21T20:23:14.588" v="148" actId="20577"/>
          <ac:spMkLst>
            <pc:docMk/>
            <pc:sldMk cId="0" sldId="264"/>
            <ac:spMk id="116" creationId="{00000000-0000-0000-0000-000000000000}"/>
          </ac:spMkLst>
        </pc:spChg>
      </pc:sldChg>
      <pc:sldChg chg="modSp">
        <pc:chgData name="Burns, Dakota P (USE)" userId="S::b2362557@katyisd.org::058a68f3-5d3a-4ed2-a783-7cff752103d6" providerId="AD" clId="Web-{304E1F2D-D9A2-2E38-BC9F-2E034B42849B}" dt="2023-09-21T20:18:00.345" v="134" actId="20577"/>
        <pc:sldMkLst>
          <pc:docMk/>
          <pc:sldMk cId="0" sldId="265"/>
        </pc:sldMkLst>
        <pc:spChg chg="mod">
          <ac:chgData name="Burns, Dakota P (USE)" userId="S::b2362557@katyisd.org::058a68f3-5d3a-4ed2-a783-7cff752103d6" providerId="AD" clId="Web-{304E1F2D-D9A2-2E38-BC9F-2E034B42849B}" dt="2023-09-21T20:18:00.345" v="134" actId="20577"/>
          <ac:spMkLst>
            <pc:docMk/>
            <pc:sldMk cId="0" sldId="265"/>
            <ac:spMk id="123" creationId="{00000000-0000-0000-0000-000000000000}"/>
          </ac:spMkLst>
        </pc:spChg>
      </pc:sldChg>
    </pc:docChg>
  </pc:docChgLst>
  <pc:docChgLst>
    <pc:chgData name="Tolentino, Lucia A (USE)" userId="S::t0502473@katyisd.org::0b42ddee-59c8-4560-a7b4-e5c868c4b9b8" providerId="AD" clId="Web-{087AFBC6-53DD-D5E3-4B4E-A9DB41FD3C02}"/>
    <pc:docChg chg="modSld">
      <pc:chgData name="Tolentino, Lucia A (USE)" userId="S::t0502473@katyisd.org::0b42ddee-59c8-4560-a7b4-e5c868c4b9b8" providerId="AD" clId="Web-{087AFBC6-53DD-D5E3-4B4E-A9DB41FD3C02}" dt="2023-09-21T20:32:18.152" v="334"/>
      <pc:docMkLst>
        <pc:docMk/>
      </pc:docMkLst>
      <pc:sldChg chg="modNotes">
        <pc:chgData name="Tolentino, Lucia A (USE)" userId="S::t0502473@katyisd.org::0b42ddee-59c8-4560-a7b4-e5c868c4b9b8" providerId="AD" clId="Web-{087AFBC6-53DD-D5E3-4B4E-A9DB41FD3C02}" dt="2023-09-21T20:15:19.584" v="83"/>
        <pc:sldMkLst>
          <pc:docMk/>
          <pc:sldMk cId="0" sldId="257"/>
        </pc:sldMkLst>
      </pc:sldChg>
      <pc:sldChg chg="modNotes">
        <pc:chgData name="Tolentino, Lucia A (USE)" userId="S::t0502473@katyisd.org::0b42ddee-59c8-4560-a7b4-e5c868c4b9b8" providerId="AD" clId="Web-{087AFBC6-53DD-D5E3-4B4E-A9DB41FD3C02}" dt="2023-09-21T20:28:40.879" v="211"/>
        <pc:sldMkLst>
          <pc:docMk/>
          <pc:sldMk cId="0" sldId="259"/>
        </pc:sldMkLst>
      </pc:sldChg>
      <pc:sldChg chg="modNotes">
        <pc:chgData name="Tolentino, Lucia A (USE)" userId="S::t0502473@katyisd.org::0b42ddee-59c8-4560-a7b4-e5c868c4b9b8" providerId="AD" clId="Web-{087AFBC6-53DD-D5E3-4B4E-A9DB41FD3C02}" dt="2023-09-21T20:32:18.152" v="334"/>
        <pc:sldMkLst>
          <pc:docMk/>
          <pc:sldMk cId="0" sldId="260"/>
        </pc:sldMkLst>
      </pc:sldChg>
    </pc:docChg>
  </pc:docChgLst>
  <pc:docChgLst>
    <pc:chgData name="Seymour, Melissa L (USE)" userId="S::s1660894@katyisd.org::4f5c14e1-ba31-44e5-ad96-469d287b27b9" providerId="AD" clId="Web-{C7D48E2F-6069-DEB7-0972-8A66D7DC6003}"/>
    <pc:docChg chg="modSld">
      <pc:chgData name="Seymour, Melissa L (USE)" userId="S::s1660894@katyisd.org::4f5c14e1-ba31-44e5-ad96-469d287b27b9" providerId="AD" clId="Web-{C7D48E2F-6069-DEB7-0972-8A66D7DC6003}" dt="2023-09-21T20:29:11.498" v="224" actId="1076"/>
      <pc:docMkLst>
        <pc:docMk/>
      </pc:docMkLst>
      <pc:sldChg chg="modSp">
        <pc:chgData name="Seymour, Melissa L (USE)" userId="S::s1660894@katyisd.org::4f5c14e1-ba31-44e5-ad96-469d287b27b9" providerId="AD" clId="Web-{C7D48E2F-6069-DEB7-0972-8A66D7DC6003}" dt="2023-09-21T20:29:11.498" v="224" actId="1076"/>
        <pc:sldMkLst>
          <pc:docMk/>
          <pc:sldMk cId="0" sldId="260"/>
        </pc:sldMkLst>
        <pc:picChg chg="mod">
          <ac:chgData name="Seymour, Melissa L (USE)" userId="S::s1660894@katyisd.org::4f5c14e1-ba31-44e5-ad96-469d287b27b9" providerId="AD" clId="Web-{C7D48E2F-6069-DEB7-0972-8A66D7DC6003}" dt="2023-09-21T20:29:11.498" v="224" actId="1076"/>
          <ac:picMkLst>
            <pc:docMk/>
            <pc:sldMk cId="0" sldId="260"/>
            <ac:picMk id="85" creationId="{00000000-0000-0000-0000-000000000000}"/>
          </ac:picMkLst>
        </pc:picChg>
        <pc:picChg chg="mod">
          <ac:chgData name="Seymour, Melissa L (USE)" userId="S::s1660894@katyisd.org::4f5c14e1-ba31-44e5-ad96-469d287b27b9" providerId="AD" clId="Web-{C7D48E2F-6069-DEB7-0972-8A66D7DC6003}" dt="2023-09-21T20:29:04.060" v="222" actId="1076"/>
          <ac:picMkLst>
            <pc:docMk/>
            <pc:sldMk cId="0" sldId="260"/>
            <ac:picMk id="86" creationId="{00000000-0000-0000-0000-000000000000}"/>
          </ac:picMkLst>
        </pc:picChg>
      </pc:sldChg>
      <pc:sldChg chg="modSp">
        <pc:chgData name="Seymour, Melissa L (USE)" userId="S::s1660894@katyisd.org::4f5c14e1-ba31-44e5-ad96-469d287b27b9" providerId="AD" clId="Web-{C7D48E2F-6069-DEB7-0972-8A66D7DC6003}" dt="2023-09-21T20:09:39.642" v="16" actId="20577"/>
        <pc:sldMkLst>
          <pc:docMk/>
          <pc:sldMk cId="0" sldId="262"/>
        </pc:sldMkLst>
        <pc:spChg chg="mod">
          <ac:chgData name="Seymour, Melissa L (USE)" userId="S::s1660894@katyisd.org::4f5c14e1-ba31-44e5-ad96-469d287b27b9" providerId="AD" clId="Web-{C7D48E2F-6069-DEB7-0972-8A66D7DC6003}" dt="2023-09-21T20:09:39.642" v="16" actId="20577"/>
          <ac:spMkLst>
            <pc:docMk/>
            <pc:sldMk cId="0" sldId="262"/>
            <ac:spMk id="98" creationId="{00000000-0000-0000-0000-000000000000}"/>
          </ac:spMkLst>
        </pc:spChg>
      </pc:sldChg>
      <pc:sldChg chg="addSp delSp modSp">
        <pc:chgData name="Seymour, Melissa L (USE)" userId="S::s1660894@katyisd.org::4f5c14e1-ba31-44e5-ad96-469d287b27b9" providerId="AD" clId="Web-{C7D48E2F-6069-DEB7-0972-8A66D7DC6003}" dt="2023-09-21T20:15:34.608" v="26" actId="1076"/>
        <pc:sldMkLst>
          <pc:docMk/>
          <pc:sldMk cId="0" sldId="263"/>
        </pc:sldMkLst>
        <pc:picChg chg="add mod">
          <ac:chgData name="Seymour, Melissa L (USE)" userId="S::s1660894@katyisd.org::4f5c14e1-ba31-44e5-ad96-469d287b27b9" providerId="AD" clId="Web-{C7D48E2F-6069-DEB7-0972-8A66D7DC6003}" dt="2023-09-21T20:15:34.608" v="26" actId="1076"/>
          <ac:picMkLst>
            <pc:docMk/>
            <pc:sldMk cId="0" sldId="263"/>
            <ac:picMk id="2" creationId="{CEA772DD-2BC6-00A8-DA4D-AC8B869039D4}"/>
          </ac:picMkLst>
        </pc:picChg>
        <pc:picChg chg="add mod">
          <ac:chgData name="Seymour, Melissa L (USE)" userId="S::s1660894@katyisd.org::4f5c14e1-ba31-44e5-ad96-469d287b27b9" providerId="AD" clId="Web-{C7D48E2F-6069-DEB7-0972-8A66D7DC6003}" dt="2023-09-21T20:15:26.170" v="24" actId="1076"/>
          <ac:picMkLst>
            <pc:docMk/>
            <pc:sldMk cId="0" sldId="263"/>
            <ac:picMk id="3" creationId="{226ABD8B-0B44-D0EB-80A6-ED58DE86A05D}"/>
          </ac:picMkLst>
        </pc:picChg>
        <pc:picChg chg="del">
          <ac:chgData name="Seymour, Melissa L (USE)" userId="S::s1660894@katyisd.org::4f5c14e1-ba31-44e5-ad96-469d287b27b9" providerId="AD" clId="Web-{C7D48E2F-6069-DEB7-0972-8A66D7DC6003}" dt="2023-09-21T20:15:20.904" v="22"/>
          <ac:picMkLst>
            <pc:docMk/>
            <pc:sldMk cId="0" sldId="263"/>
            <ac:picMk id="110" creationId="{00000000-0000-0000-0000-000000000000}"/>
          </ac:picMkLst>
        </pc:picChg>
        <pc:picChg chg="mod">
          <ac:chgData name="Seymour, Melissa L (USE)" userId="S::s1660894@katyisd.org::4f5c14e1-ba31-44e5-ad96-469d287b27b9" providerId="AD" clId="Web-{C7D48E2F-6069-DEB7-0972-8A66D7DC6003}" dt="2023-09-21T20:15:31.795" v="25" actId="1076"/>
          <ac:picMkLst>
            <pc:docMk/>
            <pc:sldMk cId="0" sldId="263"/>
            <ac:picMk id="111" creationId="{00000000-0000-0000-0000-000000000000}"/>
          </ac:picMkLst>
        </pc:picChg>
      </pc:sldChg>
      <pc:sldChg chg="modSp">
        <pc:chgData name="Seymour, Melissa L (USE)" userId="S::s1660894@katyisd.org::4f5c14e1-ba31-44e5-ad96-469d287b27b9" providerId="AD" clId="Web-{C7D48E2F-6069-DEB7-0972-8A66D7DC6003}" dt="2023-09-21T20:21:42.528" v="174" actId="20577"/>
        <pc:sldMkLst>
          <pc:docMk/>
          <pc:sldMk cId="0" sldId="264"/>
        </pc:sldMkLst>
        <pc:spChg chg="mod">
          <ac:chgData name="Seymour, Melissa L (USE)" userId="S::s1660894@katyisd.org::4f5c14e1-ba31-44e5-ad96-469d287b27b9" providerId="AD" clId="Web-{C7D48E2F-6069-DEB7-0972-8A66D7DC6003}" dt="2023-09-21T20:21:42.528" v="174" actId="20577"/>
          <ac:spMkLst>
            <pc:docMk/>
            <pc:sldMk cId="0" sldId="264"/>
            <ac:spMk id="116" creationId="{00000000-0000-0000-0000-000000000000}"/>
          </ac:spMkLst>
        </pc:spChg>
        <pc:picChg chg="mod">
          <ac:chgData name="Seymour, Melissa L (USE)" userId="S::s1660894@katyisd.org::4f5c14e1-ba31-44e5-ad96-469d287b27b9" providerId="AD" clId="Web-{C7D48E2F-6069-DEB7-0972-8A66D7DC6003}" dt="2023-09-21T20:20:04.634" v="118" actId="1076"/>
          <ac:picMkLst>
            <pc:docMk/>
            <pc:sldMk cId="0" sldId="264"/>
            <ac:picMk id="118" creationId="{00000000-0000-0000-0000-000000000000}"/>
          </ac:picMkLst>
        </pc:picChg>
      </pc:sldChg>
      <pc:sldChg chg="modSp">
        <pc:chgData name="Seymour, Melissa L (USE)" userId="S::s1660894@katyisd.org::4f5c14e1-ba31-44e5-ad96-469d287b27b9" providerId="AD" clId="Web-{C7D48E2F-6069-DEB7-0972-8A66D7DC6003}" dt="2023-09-21T20:28:46.122" v="220" actId="20577"/>
        <pc:sldMkLst>
          <pc:docMk/>
          <pc:sldMk cId="0" sldId="267"/>
        </pc:sldMkLst>
        <pc:spChg chg="mod">
          <ac:chgData name="Seymour, Melissa L (USE)" userId="S::s1660894@katyisd.org::4f5c14e1-ba31-44e5-ad96-469d287b27b9" providerId="AD" clId="Web-{C7D48E2F-6069-DEB7-0972-8A66D7DC6003}" dt="2023-09-21T20:28:46.122" v="220" actId="20577"/>
          <ac:spMkLst>
            <pc:docMk/>
            <pc:sldMk cId="0" sldId="267"/>
            <ac:spMk id="138" creationId="{00000000-0000-0000-0000-000000000000}"/>
          </ac:spMkLst>
        </pc:spChg>
      </pc:sldChg>
      <pc:sldChg chg="modSp mod setBg">
        <pc:chgData name="Seymour, Melissa L (USE)" userId="S::s1660894@katyisd.org::4f5c14e1-ba31-44e5-ad96-469d287b27b9" providerId="AD" clId="Web-{C7D48E2F-6069-DEB7-0972-8A66D7DC6003}" dt="2023-09-21T20:07:03.198" v="6" actId="1076"/>
        <pc:sldMkLst>
          <pc:docMk/>
          <pc:sldMk cId="3100467063" sldId="269"/>
        </pc:sldMkLst>
        <pc:spChg chg="mod">
          <ac:chgData name="Seymour, Melissa L (USE)" userId="S::s1660894@katyisd.org::4f5c14e1-ba31-44e5-ad96-469d287b27b9" providerId="AD" clId="Web-{C7D48E2F-6069-DEB7-0972-8A66D7DC6003}" dt="2023-09-21T20:07:03.198" v="6" actId="1076"/>
          <ac:spMkLst>
            <pc:docMk/>
            <pc:sldMk cId="3100467063" sldId="269"/>
            <ac:spMk id="54" creationId="{00000000-0000-0000-0000-000000000000}"/>
          </ac:spMkLst>
        </pc:spChg>
        <pc:spChg chg="mod">
          <ac:chgData name="Seymour, Melissa L (USE)" userId="S::s1660894@katyisd.org::4f5c14e1-ba31-44e5-ad96-469d287b27b9" providerId="AD" clId="Web-{C7D48E2F-6069-DEB7-0972-8A66D7DC6003}" dt="2023-09-21T20:06:50.479" v="3" actId="1076"/>
          <ac:spMkLst>
            <pc:docMk/>
            <pc:sldMk cId="3100467063" sldId="269"/>
            <ac:spMk id="55" creationId="{00000000-0000-0000-0000-000000000000}"/>
          </ac:spMkLst>
        </pc:spChg>
      </pc:sldChg>
    </pc:docChg>
  </pc:docChgLst>
  <pc:docChgLst>
    <pc:chgData name="Burns, Dakota P (USE)" userId="S::b2362557@katyisd.org::058a68f3-5d3a-4ed2-a783-7cff752103d6" providerId="AD" clId="Web-{1BB42AA5-C6B9-E856-6C1D-51EEC789A4FB}"/>
    <pc:docChg chg="modSld">
      <pc:chgData name="Burns, Dakota P (USE)" userId="S::b2362557@katyisd.org::058a68f3-5d3a-4ed2-a783-7cff752103d6" providerId="AD" clId="Web-{1BB42AA5-C6B9-E856-6C1D-51EEC789A4FB}" dt="2023-09-22T14:36:59.093" v="197" actId="1076"/>
      <pc:docMkLst>
        <pc:docMk/>
      </pc:docMkLst>
      <pc:sldChg chg="modSp">
        <pc:chgData name="Burns, Dakota P (USE)" userId="S::b2362557@katyisd.org::058a68f3-5d3a-4ed2-a783-7cff752103d6" providerId="AD" clId="Web-{1BB42AA5-C6B9-E856-6C1D-51EEC789A4FB}" dt="2023-09-22T14:22:43.389" v="158" actId="1076"/>
        <pc:sldMkLst>
          <pc:docMk/>
          <pc:sldMk cId="0" sldId="257"/>
        </pc:sldMkLst>
        <pc:spChg chg="mod">
          <ac:chgData name="Burns, Dakota P (USE)" userId="S::b2362557@katyisd.org::058a68f3-5d3a-4ed2-a783-7cff752103d6" providerId="AD" clId="Web-{1BB42AA5-C6B9-E856-6C1D-51EEC789A4FB}" dt="2023-09-22T14:21:19.199" v="149" actId="1076"/>
          <ac:spMkLst>
            <pc:docMk/>
            <pc:sldMk cId="0" sldId="257"/>
            <ac:spMk id="60" creationId="{00000000-0000-0000-0000-000000000000}"/>
          </ac:spMkLst>
        </pc:spChg>
        <pc:spChg chg="mod">
          <ac:chgData name="Burns, Dakota P (USE)" userId="S::b2362557@katyisd.org::058a68f3-5d3a-4ed2-a783-7cff752103d6" providerId="AD" clId="Web-{1BB42AA5-C6B9-E856-6C1D-51EEC789A4FB}" dt="2023-09-22T14:21:25.136" v="150" actId="1076"/>
          <ac:spMkLst>
            <pc:docMk/>
            <pc:sldMk cId="0" sldId="257"/>
            <ac:spMk id="61" creationId="{00000000-0000-0000-0000-000000000000}"/>
          </ac:spMkLst>
        </pc:spChg>
        <pc:picChg chg="mod">
          <ac:chgData name="Burns, Dakota P (USE)" userId="S::b2362557@katyisd.org::058a68f3-5d3a-4ed2-a783-7cff752103d6" providerId="AD" clId="Web-{1BB42AA5-C6B9-E856-6C1D-51EEC789A4FB}" dt="2023-09-22T14:22:43.389" v="158" actId="1076"/>
          <ac:picMkLst>
            <pc:docMk/>
            <pc:sldMk cId="0" sldId="257"/>
            <ac:picMk id="62" creationId="{00000000-0000-0000-0000-000000000000}"/>
          </ac:picMkLst>
        </pc:picChg>
      </pc:sldChg>
      <pc:sldChg chg="modSp">
        <pc:chgData name="Burns, Dakota P (USE)" userId="S::b2362557@katyisd.org::058a68f3-5d3a-4ed2-a783-7cff752103d6" providerId="AD" clId="Web-{1BB42AA5-C6B9-E856-6C1D-51EEC789A4FB}" dt="2023-09-22T14:23:36.485" v="166" actId="1076"/>
        <pc:sldMkLst>
          <pc:docMk/>
          <pc:sldMk cId="0" sldId="258"/>
        </pc:sldMkLst>
        <pc:spChg chg="mod">
          <ac:chgData name="Burns, Dakota P (USE)" userId="S::b2362557@katyisd.org::058a68f3-5d3a-4ed2-a783-7cff752103d6" providerId="AD" clId="Web-{1BB42AA5-C6B9-E856-6C1D-51EEC789A4FB}" dt="2023-09-22T14:23:16.984" v="165" actId="1076"/>
          <ac:spMkLst>
            <pc:docMk/>
            <pc:sldMk cId="0" sldId="258"/>
            <ac:spMk id="67" creationId="{00000000-0000-0000-0000-000000000000}"/>
          </ac:spMkLst>
        </pc:spChg>
        <pc:spChg chg="mod">
          <ac:chgData name="Burns, Dakota P (USE)" userId="S::b2362557@katyisd.org::058a68f3-5d3a-4ed2-a783-7cff752103d6" providerId="AD" clId="Web-{1BB42AA5-C6B9-E856-6C1D-51EEC789A4FB}" dt="2023-09-22T14:23:36.485" v="166" actId="1076"/>
          <ac:spMkLst>
            <pc:docMk/>
            <pc:sldMk cId="0" sldId="258"/>
            <ac:spMk id="68" creationId="{00000000-0000-0000-0000-000000000000}"/>
          </ac:spMkLst>
        </pc:spChg>
        <pc:picChg chg="mod">
          <ac:chgData name="Burns, Dakota P (USE)" userId="S::b2362557@katyisd.org::058a68f3-5d3a-4ed2-a783-7cff752103d6" providerId="AD" clId="Web-{1BB42AA5-C6B9-E856-6C1D-51EEC789A4FB}" dt="2023-09-22T14:23:03.640" v="164" actId="1076"/>
          <ac:picMkLst>
            <pc:docMk/>
            <pc:sldMk cId="0" sldId="258"/>
            <ac:picMk id="69" creationId="{00000000-0000-0000-0000-000000000000}"/>
          </ac:picMkLst>
        </pc:picChg>
        <pc:picChg chg="mod">
          <ac:chgData name="Burns, Dakota P (USE)" userId="S::b2362557@katyisd.org::058a68f3-5d3a-4ed2-a783-7cff752103d6" providerId="AD" clId="Web-{1BB42AA5-C6B9-E856-6C1D-51EEC789A4FB}" dt="2023-09-22T14:22:55.171" v="161" actId="1076"/>
          <ac:picMkLst>
            <pc:docMk/>
            <pc:sldMk cId="0" sldId="258"/>
            <ac:picMk id="70" creationId="{00000000-0000-0000-0000-000000000000}"/>
          </ac:picMkLst>
        </pc:picChg>
      </pc:sldChg>
      <pc:sldChg chg="modSp">
        <pc:chgData name="Burns, Dakota P (USE)" userId="S::b2362557@katyisd.org::058a68f3-5d3a-4ed2-a783-7cff752103d6" providerId="AD" clId="Web-{1BB42AA5-C6B9-E856-6C1D-51EEC789A4FB}" dt="2023-09-22T14:23:54.626" v="167" actId="1076"/>
        <pc:sldMkLst>
          <pc:docMk/>
          <pc:sldMk cId="0" sldId="259"/>
        </pc:sldMkLst>
        <pc:spChg chg="mod">
          <ac:chgData name="Burns, Dakota P (USE)" userId="S::b2362557@katyisd.org::058a68f3-5d3a-4ed2-a783-7cff752103d6" providerId="AD" clId="Web-{1BB42AA5-C6B9-E856-6C1D-51EEC789A4FB}" dt="2023-09-22T14:04:02.098" v="4" actId="20577"/>
          <ac:spMkLst>
            <pc:docMk/>
            <pc:sldMk cId="0" sldId="259"/>
            <ac:spMk id="75" creationId="{00000000-0000-0000-0000-000000000000}"/>
          </ac:spMkLst>
        </pc:spChg>
        <pc:spChg chg="mod">
          <ac:chgData name="Burns, Dakota P (USE)" userId="S::b2362557@katyisd.org::058a68f3-5d3a-4ed2-a783-7cff752103d6" providerId="AD" clId="Web-{1BB42AA5-C6B9-E856-6C1D-51EEC789A4FB}" dt="2023-09-22T14:23:54.626" v="167" actId="1076"/>
          <ac:spMkLst>
            <pc:docMk/>
            <pc:sldMk cId="0" sldId="259"/>
            <ac:spMk id="76" creationId="{00000000-0000-0000-0000-000000000000}"/>
          </ac:spMkLst>
        </pc:spChg>
      </pc:sldChg>
      <pc:sldChg chg="modSp">
        <pc:chgData name="Burns, Dakota P (USE)" userId="S::b2362557@katyisd.org::058a68f3-5d3a-4ed2-a783-7cff752103d6" providerId="AD" clId="Web-{1BB42AA5-C6B9-E856-6C1D-51EEC789A4FB}" dt="2023-09-22T14:27:19.665" v="185" actId="20577"/>
        <pc:sldMkLst>
          <pc:docMk/>
          <pc:sldMk cId="0" sldId="260"/>
        </pc:sldMkLst>
        <pc:spChg chg="mod">
          <ac:chgData name="Burns, Dakota P (USE)" userId="S::b2362557@katyisd.org::058a68f3-5d3a-4ed2-a783-7cff752103d6" providerId="AD" clId="Web-{1BB42AA5-C6B9-E856-6C1D-51EEC789A4FB}" dt="2023-09-22T14:27:19.665" v="185" actId="20577"/>
          <ac:spMkLst>
            <pc:docMk/>
            <pc:sldMk cId="0" sldId="260"/>
            <ac:spMk id="83" creationId="{00000000-0000-0000-0000-000000000000}"/>
          </ac:spMkLst>
        </pc:spChg>
        <pc:spChg chg="mod">
          <ac:chgData name="Burns, Dakota P (USE)" userId="S::b2362557@katyisd.org::058a68f3-5d3a-4ed2-a783-7cff752103d6" providerId="AD" clId="Web-{1BB42AA5-C6B9-E856-6C1D-51EEC789A4FB}" dt="2023-09-22T14:24:16.768" v="171" actId="1076"/>
          <ac:spMkLst>
            <pc:docMk/>
            <pc:sldMk cId="0" sldId="260"/>
            <ac:spMk id="84" creationId="{00000000-0000-0000-0000-000000000000}"/>
          </ac:spMkLst>
        </pc:spChg>
        <pc:picChg chg="mod">
          <ac:chgData name="Burns, Dakota P (USE)" userId="S::b2362557@katyisd.org::058a68f3-5d3a-4ed2-a783-7cff752103d6" providerId="AD" clId="Web-{1BB42AA5-C6B9-E856-6C1D-51EEC789A4FB}" dt="2023-09-22T14:24:29.471" v="174" actId="1076"/>
          <ac:picMkLst>
            <pc:docMk/>
            <pc:sldMk cId="0" sldId="260"/>
            <ac:picMk id="85" creationId="{00000000-0000-0000-0000-000000000000}"/>
          </ac:picMkLst>
        </pc:picChg>
        <pc:picChg chg="mod">
          <ac:chgData name="Burns, Dakota P (USE)" userId="S::b2362557@katyisd.org::058a68f3-5d3a-4ed2-a783-7cff752103d6" providerId="AD" clId="Web-{1BB42AA5-C6B9-E856-6C1D-51EEC789A4FB}" dt="2023-09-22T14:24:38.597" v="176" actId="1076"/>
          <ac:picMkLst>
            <pc:docMk/>
            <pc:sldMk cId="0" sldId="260"/>
            <ac:picMk id="86" creationId="{00000000-0000-0000-0000-000000000000}"/>
          </ac:picMkLst>
        </pc:picChg>
      </pc:sldChg>
      <pc:sldChg chg="modSp">
        <pc:chgData name="Burns, Dakota P (USE)" userId="S::b2362557@katyisd.org::058a68f3-5d3a-4ed2-a783-7cff752103d6" providerId="AD" clId="Web-{1BB42AA5-C6B9-E856-6C1D-51EEC789A4FB}" dt="2023-09-22T14:28:27.637" v="189" actId="20577"/>
        <pc:sldMkLst>
          <pc:docMk/>
          <pc:sldMk cId="0" sldId="261"/>
        </pc:sldMkLst>
        <pc:spChg chg="mod">
          <ac:chgData name="Burns, Dakota P (USE)" userId="S::b2362557@katyisd.org::058a68f3-5d3a-4ed2-a783-7cff752103d6" providerId="AD" clId="Web-{1BB42AA5-C6B9-E856-6C1D-51EEC789A4FB}" dt="2023-09-22T14:28:27.637" v="189" actId="20577"/>
          <ac:spMkLst>
            <pc:docMk/>
            <pc:sldMk cId="0" sldId="261"/>
            <ac:spMk id="91" creationId="{00000000-0000-0000-0000-000000000000}"/>
          </ac:spMkLst>
        </pc:spChg>
      </pc:sldChg>
      <pc:sldChg chg="modSp">
        <pc:chgData name="Burns, Dakota P (USE)" userId="S::b2362557@katyisd.org::058a68f3-5d3a-4ed2-a783-7cff752103d6" providerId="AD" clId="Web-{1BB42AA5-C6B9-E856-6C1D-51EEC789A4FB}" dt="2023-09-22T14:35:50.028" v="194" actId="1076"/>
        <pc:sldMkLst>
          <pc:docMk/>
          <pc:sldMk cId="0" sldId="262"/>
        </pc:sldMkLst>
        <pc:picChg chg="mod">
          <ac:chgData name="Burns, Dakota P (USE)" userId="S::b2362557@katyisd.org::058a68f3-5d3a-4ed2-a783-7cff752103d6" providerId="AD" clId="Web-{1BB42AA5-C6B9-E856-6C1D-51EEC789A4FB}" dt="2023-09-22T14:35:38.575" v="192" actId="1076"/>
          <ac:picMkLst>
            <pc:docMk/>
            <pc:sldMk cId="0" sldId="262"/>
            <ac:picMk id="100" creationId="{00000000-0000-0000-0000-000000000000}"/>
          </ac:picMkLst>
        </pc:picChg>
        <pc:picChg chg="mod">
          <ac:chgData name="Burns, Dakota P (USE)" userId="S::b2362557@katyisd.org::058a68f3-5d3a-4ed2-a783-7cff752103d6" providerId="AD" clId="Web-{1BB42AA5-C6B9-E856-6C1D-51EEC789A4FB}" dt="2023-09-22T14:35:50.028" v="194" actId="1076"/>
          <ac:picMkLst>
            <pc:docMk/>
            <pc:sldMk cId="0" sldId="262"/>
            <ac:picMk id="101" creationId="{00000000-0000-0000-0000-000000000000}"/>
          </ac:picMkLst>
        </pc:picChg>
      </pc:sldChg>
      <pc:sldChg chg="modSp">
        <pc:chgData name="Burns, Dakota P (USE)" userId="S::b2362557@katyisd.org::058a68f3-5d3a-4ed2-a783-7cff752103d6" providerId="AD" clId="Web-{1BB42AA5-C6B9-E856-6C1D-51EEC789A4FB}" dt="2023-09-22T14:36:59.093" v="197" actId="1076"/>
        <pc:sldMkLst>
          <pc:docMk/>
          <pc:sldMk cId="0" sldId="263"/>
        </pc:sldMkLst>
        <pc:spChg chg="mod">
          <ac:chgData name="Burns, Dakota P (USE)" userId="S::b2362557@katyisd.org::058a68f3-5d3a-4ed2-a783-7cff752103d6" providerId="AD" clId="Web-{1BB42AA5-C6B9-E856-6C1D-51EEC789A4FB}" dt="2023-09-22T14:36:59.093" v="197" actId="1076"/>
          <ac:spMkLst>
            <pc:docMk/>
            <pc:sldMk cId="0" sldId="263"/>
            <ac:spMk id="107" creationId="{00000000-0000-0000-0000-000000000000}"/>
          </ac:spMkLst>
        </pc:spChg>
        <pc:spChg chg="mod">
          <ac:chgData name="Burns, Dakota P (USE)" userId="S::b2362557@katyisd.org::058a68f3-5d3a-4ed2-a783-7cff752103d6" providerId="AD" clId="Web-{1BB42AA5-C6B9-E856-6C1D-51EEC789A4FB}" dt="2023-09-22T14:36:12.591" v="195" actId="1076"/>
          <ac:spMkLst>
            <pc:docMk/>
            <pc:sldMk cId="0" sldId="263"/>
            <ac:spMk id="108" creationId="{00000000-0000-0000-0000-000000000000}"/>
          </ac:spMkLst>
        </pc:spChg>
      </pc:sldChg>
      <pc:sldChg chg="modSp">
        <pc:chgData name="Burns, Dakota P (USE)" userId="S::b2362557@katyisd.org::058a68f3-5d3a-4ed2-a783-7cff752103d6" providerId="AD" clId="Web-{1BB42AA5-C6B9-E856-6C1D-51EEC789A4FB}" dt="2023-09-22T14:13:38.166" v="131" actId="20577"/>
        <pc:sldMkLst>
          <pc:docMk/>
          <pc:sldMk cId="0" sldId="264"/>
        </pc:sldMkLst>
        <pc:spChg chg="mod">
          <ac:chgData name="Burns, Dakota P (USE)" userId="S::b2362557@katyisd.org::058a68f3-5d3a-4ed2-a783-7cff752103d6" providerId="AD" clId="Web-{1BB42AA5-C6B9-E856-6C1D-51EEC789A4FB}" dt="2023-09-22T14:13:38.166" v="131" actId="20577"/>
          <ac:spMkLst>
            <pc:docMk/>
            <pc:sldMk cId="0" sldId="264"/>
            <ac:spMk id="116" creationId="{00000000-0000-0000-0000-000000000000}"/>
          </ac:spMkLst>
        </pc:spChg>
      </pc:sldChg>
      <pc:sldChg chg="modSp">
        <pc:chgData name="Burns, Dakota P (USE)" userId="S::b2362557@katyisd.org::058a68f3-5d3a-4ed2-a783-7cff752103d6" providerId="AD" clId="Web-{1BB42AA5-C6B9-E856-6C1D-51EEC789A4FB}" dt="2023-09-22T14:18:09.207" v="142" actId="20577"/>
        <pc:sldMkLst>
          <pc:docMk/>
          <pc:sldMk cId="0" sldId="267"/>
        </pc:sldMkLst>
        <pc:spChg chg="mod">
          <ac:chgData name="Burns, Dakota P (USE)" userId="S::b2362557@katyisd.org::058a68f3-5d3a-4ed2-a783-7cff752103d6" providerId="AD" clId="Web-{1BB42AA5-C6B9-E856-6C1D-51EEC789A4FB}" dt="2023-09-22T14:18:09.207" v="142" actId="20577"/>
          <ac:spMkLst>
            <pc:docMk/>
            <pc:sldMk cId="0" sldId="267"/>
            <ac:spMk id="138" creationId="{00000000-0000-0000-0000-000000000000}"/>
          </ac:spMkLst>
        </pc:spChg>
        <pc:spChg chg="mod">
          <ac:chgData name="Burns, Dakota P (USE)" userId="S::b2362557@katyisd.org::058a68f3-5d3a-4ed2-a783-7cff752103d6" providerId="AD" clId="Web-{1BB42AA5-C6B9-E856-6C1D-51EEC789A4FB}" dt="2023-09-22T14:17:10.486" v="134" actId="1076"/>
          <ac:spMkLst>
            <pc:docMk/>
            <pc:sldMk cId="0" sldId="267"/>
            <ac:spMk id="139" creationId="{00000000-0000-0000-0000-000000000000}"/>
          </ac:spMkLst>
        </pc:spChg>
      </pc:sldChg>
      <pc:sldChg chg="modSp">
        <pc:chgData name="Burns, Dakota P (USE)" userId="S::b2362557@katyisd.org::058a68f3-5d3a-4ed2-a783-7cff752103d6" providerId="AD" clId="Web-{1BB42AA5-C6B9-E856-6C1D-51EEC789A4FB}" dt="2023-09-22T14:19:17.429" v="143" actId="20577"/>
        <pc:sldMkLst>
          <pc:docMk/>
          <pc:sldMk cId="0" sldId="268"/>
        </pc:sldMkLst>
        <pc:spChg chg="mod">
          <ac:chgData name="Burns, Dakota P (USE)" userId="S::b2362557@katyisd.org::058a68f3-5d3a-4ed2-a783-7cff752103d6" providerId="AD" clId="Web-{1BB42AA5-C6B9-E856-6C1D-51EEC789A4FB}" dt="2023-09-22T14:19:17.429" v="143" actId="20577"/>
          <ac:spMkLst>
            <pc:docMk/>
            <pc:sldMk cId="0" sldId="268"/>
            <ac:spMk id="146" creationId="{00000000-0000-0000-0000-000000000000}"/>
          </ac:spMkLst>
        </pc:spChg>
      </pc:sldChg>
      <pc:sldChg chg="modSp">
        <pc:chgData name="Burns, Dakota P (USE)" userId="S::b2362557@katyisd.org::058a68f3-5d3a-4ed2-a783-7cff752103d6" providerId="AD" clId="Web-{1BB42AA5-C6B9-E856-6C1D-51EEC789A4FB}" dt="2023-09-22T14:22:22.076" v="154" actId="1076"/>
        <pc:sldMkLst>
          <pc:docMk/>
          <pc:sldMk cId="3100467063" sldId="269"/>
        </pc:sldMkLst>
        <pc:spChg chg="mod">
          <ac:chgData name="Burns, Dakota P (USE)" userId="S::b2362557@katyisd.org::058a68f3-5d3a-4ed2-a783-7cff752103d6" providerId="AD" clId="Web-{1BB42AA5-C6B9-E856-6C1D-51EEC789A4FB}" dt="2023-09-22T14:22:22.076" v="154" actId="1076"/>
          <ac:spMkLst>
            <pc:docMk/>
            <pc:sldMk cId="3100467063" sldId="269"/>
            <ac:spMk id="54" creationId="{00000000-0000-0000-0000-000000000000}"/>
          </ac:spMkLst>
        </pc:spChg>
        <pc:spChg chg="mod">
          <ac:chgData name="Burns, Dakota P (USE)" userId="S::b2362557@katyisd.org::058a68f3-5d3a-4ed2-a783-7cff752103d6" providerId="AD" clId="Web-{1BB42AA5-C6B9-E856-6C1D-51EEC789A4FB}" dt="2023-09-22T14:21:45.325" v="152" actId="20577"/>
          <ac:spMkLst>
            <pc:docMk/>
            <pc:sldMk cId="3100467063" sldId="269"/>
            <ac:spMk id="55" creationId="{00000000-0000-0000-0000-000000000000}"/>
          </ac:spMkLst>
        </pc:spChg>
      </pc:sldChg>
    </pc:docChg>
  </pc:docChgLst>
  <pc:docChgLst>
    <pc:chgData name="Viteri, Diana  (USE)" userId="S::v0911965@katyisd.org::8f483835-c6df-41cc-8804-01fb7d6eaa01" providerId="AD" clId="Web-{763EA44F-8246-D530-7743-84771689405E}"/>
    <pc:docChg chg="modSld">
      <pc:chgData name="Viteri, Diana  (USE)" userId="S::v0911965@katyisd.org::8f483835-c6df-41cc-8804-01fb7d6eaa01" providerId="AD" clId="Web-{763EA44F-8246-D530-7743-84771689405E}" dt="2023-09-22T19:37:55.222" v="225"/>
      <pc:docMkLst>
        <pc:docMk/>
      </pc:docMkLst>
      <pc:sldChg chg="modNotes">
        <pc:chgData name="Viteri, Diana  (USE)" userId="S::v0911965@katyisd.org::8f483835-c6df-41cc-8804-01fb7d6eaa01" providerId="AD" clId="Web-{763EA44F-8246-D530-7743-84771689405E}" dt="2023-09-22T19:37:55.222" v="225"/>
        <pc:sldMkLst>
          <pc:docMk/>
          <pc:sldMk cId="0" sldId="261"/>
        </pc:sldMkLst>
      </pc:sldChg>
      <pc:sldChg chg="modSp">
        <pc:chgData name="Viteri, Diana  (USE)" userId="S::v0911965@katyisd.org::8f483835-c6df-41cc-8804-01fb7d6eaa01" providerId="AD" clId="Web-{763EA44F-8246-D530-7743-84771689405E}" dt="2023-09-22T14:17:06.371" v="134" actId="20577"/>
        <pc:sldMkLst>
          <pc:docMk/>
          <pc:sldMk cId="0" sldId="268"/>
        </pc:sldMkLst>
        <pc:spChg chg="mod">
          <ac:chgData name="Viteri, Diana  (USE)" userId="S::v0911965@katyisd.org::8f483835-c6df-41cc-8804-01fb7d6eaa01" providerId="AD" clId="Web-{763EA44F-8246-D530-7743-84771689405E}" dt="2023-09-22T14:17:06.371" v="134" actId="20577"/>
          <ac:spMkLst>
            <pc:docMk/>
            <pc:sldMk cId="0" sldId="268"/>
            <ac:spMk id="146" creationId="{00000000-0000-0000-0000-000000000000}"/>
          </ac:spMkLst>
        </pc:spChg>
      </pc:sldChg>
    </pc:docChg>
  </pc:docChgLst>
  <pc:docChgLst>
    <pc:chgData name="Tolentino, Lucia A (USE)" userId="S::t0502473@katyisd.org::0b42ddee-59c8-4560-a7b4-e5c868c4b9b8" providerId="AD" clId="Web-{7055B707-F3A1-BD62-A4D3-B97927132E07}"/>
    <pc:docChg chg="modSld sldOrd">
      <pc:chgData name="Tolentino, Lucia A (USE)" userId="S::t0502473@katyisd.org::0b42ddee-59c8-4560-a7b4-e5c868c4b9b8" providerId="AD" clId="Web-{7055B707-F3A1-BD62-A4D3-B97927132E07}" dt="2023-09-22T15:43:51.130" v="347"/>
      <pc:docMkLst>
        <pc:docMk/>
      </pc:docMkLst>
      <pc:sldChg chg="modNotes">
        <pc:chgData name="Tolentino, Lucia A (USE)" userId="S::t0502473@katyisd.org::0b42ddee-59c8-4560-a7b4-e5c868c4b9b8" providerId="AD" clId="Web-{7055B707-F3A1-BD62-A4D3-B97927132E07}" dt="2023-09-22T15:13:12.259" v="19"/>
        <pc:sldMkLst>
          <pc:docMk/>
          <pc:sldMk cId="0" sldId="260"/>
        </pc:sldMkLst>
      </pc:sldChg>
      <pc:sldChg chg="modNotes">
        <pc:chgData name="Tolentino, Lucia A (USE)" userId="S::t0502473@katyisd.org::0b42ddee-59c8-4560-a7b4-e5c868c4b9b8" providerId="AD" clId="Web-{7055B707-F3A1-BD62-A4D3-B97927132E07}" dt="2023-09-22T15:15:09.170" v="37"/>
        <pc:sldMkLst>
          <pc:docMk/>
          <pc:sldMk cId="0" sldId="261"/>
        </pc:sldMkLst>
      </pc:sldChg>
      <pc:sldChg chg="modNotes">
        <pc:chgData name="Tolentino, Lucia A (USE)" userId="S::t0502473@katyisd.org::0b42ddee-59c8-4560-a7b4-e5c868c4b9b8" providerId="AD" clId="Web-{7055B707-F3A1-BD62-A4D3-B97927132E07}" dt="2023-09-22T15:24:43.662" v="200"/>
        <pc:sldMkLst>
          <pc:docMk/>
          <pc:sldMk cId="0" sldId="262"/>
        </pc:sldMkLst>
      </pc:sldChg>
      <pc:sldChg chg="modNotes">
        <pc:chgData name="Tolentino, Lucia A (USE)" userId="S::t0502473@katyisd.org::0b42ddee-59c8-4560-a7b4-e5c868c4b9b8" providerId="AD" clId="Web-{7055B707-F3A1-BD62-A4D3-B97927132E07}" dt="2023-09-22T15:43:42.739" v="346"/>
        <pc:sldMkLst>
          <pc:docMk/>
          <pc:sldMk cId="0" sldId="263"/>
        </pc:sldMkLst>
      </pc:sldChg>
      <pc:sldChg chg="ord">
        <pc:chgData name="Tolentino, Lucia A (USE)" userId="S::t0502473@katyisd.org::0b42ddee-59c8-4560-a7b4-e5c868c4b9b8" providerId="AD" clId="Web-{7055B707-F3A1-BD62-A4D3-B97927132E07}" dt="2023-09-22T15:43:51.130" v="347"/>
        <pc:sldMkLst>
          <pc:docMk/>
          <pc:sldMk cId="0" sldId="265"/>
        </pc:sldMkLst>
      </pc:sldChg>
    </pc:docChg>
  </pc:docChgLst>
  <pc:docChgLst>
    <pc:chgData name="Seymour, Melissa L (USE)" userId="S::s1660894@katyisd.org::4f5c14e1-ba31-44e5-ad96-469d287b27b9" providerId="AD" clId="Web-{FD97C835-0DD2-9862-CB40-2E59AA04C7EA}"/>
    <pc:docChg chg="modSld">
      <pc:chgData name="Seymour, Melissa L (USE)" userId="S::s1660894@katyisd.org::4f5c14e1-ba31-44e5-ad96-469d287b27b9" providerId="AD" clId="Web-{FD97C835-0DD2-9862-CB40-2E59AA04C7EA}" dt="2023-09-22T14:38:09.645" v="185" actId="20577"/>
      <pc:docMkLst>
        <pc:docMk/>
      </pc:docMkLst>
      <pc:sldChg chg="modSp">
        <pc:chgData name="Seymour, Melissa L (USE)" userId="S::s1660894@katyisd.org::4f5c14e1-ba31-44e5-ad96-469d287b27b9" providerId="AD" clId="Web-{FD97C835-0DD2-9862-CB40-2E59AA04C7EA}" dt="2023-09-22T14:23:05.221" v="137" actId="1076"/>
        <pc:sldMkLst>
          <pc:docMk/>
          <pc:sldMk cId="0" sldId="259"/>
        </pc:sldMkLst>
        <pc:picChg chg="mod">
          <ac:chgData name="Seymour, Melissa L (USE)" userId="S::s1660894@katyisd.org::4f5c14e1-ba31-44e5-ad96-469d287b27b9" providerId="AD" clId="Web-{FD97C835-0DD2-9862-CB40-2E59AA04C7EA}" dt="2023-09-22T14:22:58.924" v="135" actId="1076"/>
          <ac:picMkLst>
            <pc:docMk/>
            <pc:sldMk cId="0" sldId="259"/>
            <ac:picMk id="77" creationId="{00000000-0000-0000-0000-000000000000}"/>
          </ac:picMkLst>
        </pc:picChg>
        <pc:picChg chg="mod">
          <ac:chgData name="Seymour, Melissa L (USE)" userId="S::s1660894@katyisd.org::4f5c14e1-ba31-44e5-ad96-469d287b27b9" providerId="AD" clId="Web-{FD97C835-0DD2-9862-CB40-2E59AA04C7EA}" dt="2023-09-22T14:23:05.221" v="137" actId="1076"/>
          <ac:picMkLst>
            <pc:docMk/>
            <pc:sldMk cId="0" sldId="259"/>
            <ac:picMk id="78" creationId="{00000000-0000-0000-0000-000000000000}"/>
          </ac:picMkLst>
        </pc:picChg>
      </pc:sldChg>
      <pc:sldChg chg="modSp">
        <pc:chgData name="Seymour, Melissa L (USE)" userId="S::s1660894@katyisd.org::4f5c14e1-ba31-44e5-ad96-469d287b27b9" providerId="AD" clId="Web-{FD97C835-0DD2-9862-CB40-2E59AA04C7EA}" dt="2023-09-22T14:38:09.645" v="185" actId="20577"/>
        <pc:sldMkLst>
          <pc:docMk/>
          <pc:sldMk cId="0" sldId="264"/>
        </pc:sldMkLst>
        <pc:spChg chg="mod">
          <ac:chgData name="Seymour, Melissa L (USE)" userId="S::s1660894@katyisd.org::4f5c14e1-ba31-44e5-ad96-469d287b27b9" providerId="AD" clId="Web-{FD97C835-0DD2-9862-CB40-2E59AA04C7EA}" dt="2023-09-22T14:38:09.645" v="185" actId="20577"/>
          <ac:spMkLst>
            <pc:docMk/>
            <pc:sldMk cId="0" sldId="264"/>
            <ac:spMk id="116" creationId="{00000000-0000-0000-0000-000000000000}"/>
          </ac:spMkLst>
        </pc:spChg>
      </pc:sldChg>
      <pc:sldChg chg="modSp">
        <pc:chgData name="Seymour, Melissa L (USE)" userId="S::s1660894@katyisd.org::4f5c14e1-ba31-44e5-ad96-469d287b27b9" providerId="AD" clId="Web-{FD97C835-0DD2-9862-CB40-2E59AA04C7EA}" dt="2023-09-22T14:31:44.678" v="156" actId="20577"/>
        <pc:sldMkLst>
          <pc:docMk/>
          <pc:sldMk cId="0" sldId="265"/>
        </pc:sldMkLst>
        <pc:spChg chg="mod">
          <ac:chgData name="Seymour, Melissa L (USE)" userId="S::s1660894@katyisd.org::4f5c14e1-ba31-44e5-ad96-469d287b27b9" providerId="AD" clId="Web-{FD97C835-0DD2-9862-CB40-2E59AA04C7EA}" dt="2023-09-22T14:31:44.678" v="156" actId="20577"/>
          <ac:spMkLst>
            <pc:docMk/>
            <pc:sldMk cId="0" sldId="265"/>
            <ac:spMk id="123" creationId="{00000000-0000-0000-0000-000000000000}"/>
          </ac:spMkLst>
        </pc:spChg>
        <pc:picChg chg="mod">
          <ac:chgData name="Seymour, Melissa L (USE)" userId="S::s1660894@katyisd.org::4f5c14e1-ba31-44e5-ad96-469d287b27b9" providerId="AD" clId="Web-{FD97C835-0DD2-9862-CB40-2E59AA04C7EA}" dt="2023-09-22T14:29:58.111" v="149" actId="1076"/>
          <ac:picMkLst>
            <pc:docMk/>
            <pc:sldMk cId="0" sldId="265"/>
            <ac:picMk id="125" creationId="{00000000-0000-0000-0000-000000000000}"/>
          </ac:picMkLst>
        </pc:picChg>
      </pc:sldChg>
      <pc:sldChg chg="modSp">
        <pc:chgData name="Seymour, Melissa L (USE)" userId="S::s1660894@katyisd.org::4f5c14e1-ba31-44e5-ad96-469d287b27b9" providerId="AD" clId="Web-{FD97C835-0DD2-9862-CB40-2E59AA04C7EA}" dt="2023-09-22T14:32:01.397" v="158" actId="20577"/>
        <pc:sldMkLst>
          <pc:docMk/>
          <pc:sldMk cId="0" sldId="266"/>
        </pc:sldMkLst>
        <pc:spChg chg="mod">
          <ac:chgData name="Seymour, Melissa L (USE)" userId="S::s1660894@katyisd.org::4f5c14e1-ba31-44e5-ad96-469d287b27b9" providerId="AD" clId="Web-{FD97C835-0DD2-9862-CB40-2E59AA04C7EA}" dt="2023-09-22T14:32:01.397" v="158" actId="20577"/>
          <ac:spMkLst>
            <pc:docMk/>
            <pc:sldMk cId="0" sldId="266"/>
            <ac:spMk id="131" creationId="{00000000-0000-0000-0000-000000000000}"/>
          </ac:spMkLst>
        </pc:spChg>
      </pc:sldChg>
      <pc:sldChg chg="modSp modNotes">
        <pc:chgData name="Seymour, Melissa L (USE)" userId="S::s1660894@katyisd.org::4f5c14e1-ba31-44e5-ad96-469d287b27b9" providerId="AD" clId="Web-{FD97C835-0DD2-9862-CB40-2E59AA04C7EA}" dt="2023-09-22T14:32:21.054" v="159" actId="20577"/>
        <pc:sldMkLst>
          <pc:docMk/>
          <pc:sldMk cId="0" sldId="267"/>
        </pc:sldMkLst>
        <pc:spChg chg="mod">
          <ac:chgData name="Seymour, Melissa L (USE)" userId="S::s1660894@katyisd.org::4f5c14e1-ba31-44e5-ad96-469d287b27b9" providerId="AD" clId="Web-{FD97C835-0DD2-9862-CB40-2E59AA04C7EA}" dt="2023-09-22T14:32:21.054" v="159" actId="20577"/>
          <ac:spMkLst>
            <pc:docMk/>
            <pc:sldMk cId="0" sldId="267"/>
            <ac:spMk id="138" creationId="{00000000-0000-0000-0000-000000000000}"/>
          </ac:spMkLst>
        </pc:spChg>
      </pc:sldChg>
      <pc:sldChg chg="modSp">
        <pc:chgData name="Seymour, Melissa L (USE)" userId="S::s1660894@katyisd.org::4f5c14e1-ba31-44e5-ad96-469d287b27b9" providerId="AD" clId="Web-{FD97C835-0DD2-9862-CB40-2E59AA04C7EA}" dt="2023-09-22T14:22:14.329" v="133" actId="20577"/>
        <pc:sldMkLst>
          <pc:docMk/>
          <pc:sldMk cId="0" sldId="268"/>
        </pc:sldMkLst>
        <pc:spChg chg="mod">
          <ac:chgData name="Seymour, Melissa L (USE)" userId="S::s1660894@katyisd.org::4f5c14e1-ba31-44e5-ad96-469d287b27b9" providerId="AD" clId="Web-{FD97C835-0DD2-9862-CB40-2E59AA04C7EA}" dt="2023-09-22T14:22:14.329" v="133" actId="20577"/>
          <ac:spMkLst>
            <pc:docMk/>
            <pc:sldMk cId="0" sldId="268"/>
            <ac:spMk id="14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877505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US" err="1"/>
              <a:t>Folleto</a:t>
            </a:r>
            <a:r>
              <a:rPr lang="en-US"/>
              <a:t> Informativo:</a:t>
            </a:r>
          </a:p>
          <a:p>
            <a:pPr marL="0" indent="0">
              <a:buNone/>
            </a:pPr>
            <a:r>
              <a:rPr lang="en-US"/>
              <a:t>Cada </a:t>
            </a:r>
            <a:r>
              <a:rPr lang="en-US" err="1"/>
              <a:t>escuela</a:t>
            </a:r>
            <a:r>
              <a:rPr lang="en-US"/>
              <a:t> </a:t>
            </a:r>
            <a:r>
              <a:rPr lang="en-US" err="1"/>
              <a:t>tiene</a:t>
            </a:r>
            <a:r>
              <a:rPr lang="en-US"/>
              <a:t> un plan de </a:t>
            </a:r>
            <a:r>
              <a:rPr lang="en-US" err="1"/>
              <a:t>participacion</a:t>
            </a:r>
            <a:r>
              <a:rPr lang="en-US"/>
              <a:t> de padres y </a:t>
            </a:r>
            <a:r>
              <a:rPr lang="en-US" err="1"/>
              <a:t>familias</a:t>
            </a:r>
            <a:r>
              <a:rPr lang="en-US"/>
              <a:t> que describe </a:t>
            </a:r>
            <a:r>
              <a:rPr lang="en-US" err="1"/>
              <a:t>el</a:t>
            </a:r>
            <a:r>
              <a:rPr lang="en-US"/>
              <a:t> plan para </a:t>
            </a:r>
            <a:r>
              <a:rPr lang="en-US" err="1"/>
              <a:t>involucrar</a:t>
            </a:r>
            <a:r>
              <a:rPr lang="en-US"/>
              <a:t> a </a:t>
            </a:r>
            <a:r>
              <a:rPr lang="en-US" err="1"/>
              <a:t>los</a:t>
            </a:r>
            <a:r>
              <a:rPr lang="en-US"/>
              <a:t> padres.</a:t>
            </a:r>
          </a:p>
          <a:p>
            <a:pPr marL="0" indent="0">
              <a:buNone/>
            </a:pPr>
            <a:r>
              <a:rPr lang="en-US"/>
              <a:t>El </a:t>
            </a:r>
            <a:r>
              <a:rPr lang="en-US" err="1"/>
              <a:t>folleto</a:t>
            </a:r>
            <a:r>
              <a:rPr lang="en-US"/>
              <a:t> de </a:t>
            </a:r>
            <a:r>
              <a:rPr lang="en-US" err="1"/>
              <a:t>informacion</a:t>
            </a:r>
            <a:r>
              <a:rPr lang="en-US"/>
              <a:t> de </a:t>
            </a:r>
            <a:r>
              <a:rPr lang="en-US" err="1"/>
              <a:t>Titulo</a:t>
            </a:r>
            <a:r>
              <a:rPr lang="en-US"/>
              <a:t> 1 para padres, que se </a:t>
            </a:r>
            <a:r>
              <a:rPr lang="en-US" err="1"/>
              <a:t>enviara</a:t>
            </a:r>
            <a:r>
              <a:rPr lang="en-US"/>
              <a:t> a casa  </a:t>
            </a:r>
            <a:r>
              <a:rPr lang="en-US" err="1"/>
              <a:t>incluye</a:t>
            </a:r>
            <a:r>
              <a:rPr lang="en-US"/>
              <a:t> </a:t>
            </a:r>
            <a:r>
              <a:rPr lang="en-US" err="1"/>
              <a:t>informacion</a:t>
            </a:r>
            <a:r>
              <a:rPr lang="en-US"/>
              <a:t> </a:t>
            </a:r>
            <a:r>
              <a:rPr lang="en-US" err="1"/>
              <a:t>detallada</a:t>
            </a:r>
            <a:r>
              <a:rPr lang="en-US"/>
              <a:t> </a:t>
            </a:r>
            <a:r>
              <a:rPr lang="en-US" err="1"/>
              <a:t>sobre</a:t>
            </a:r>
            <a:r>
              <a:rPr lang="en-US"/>
              <a:t> </a:t>
            </a:r>
            <a:r>
              <a:rPr lang="en-US" err="1"/>
              <a:t>los</a:t>
            </a:r>
            <a:r>
              <a:rPr lang="en-US"/>
              <a:t> derechos de </a:t>
            </a:r>
            <a:r>
              <a:rPr lang="en-US" err="1"/>
              <a:t>los</a:t>
            </a:r>
            <a:r>
              <a:rPr lang="en-US"/>
              <a:t> padres a </a:t>
            </a:r>
            <a:r>
              <a:rPr lang="en-US" err="1"/>
              <a:t>nivel</a:t>
            </a:r>
            <a:r>
              <a:rPr lang="en-US"/>
              <a:t> de campus y distrito.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US"/>
              <a:t>Tambien </a:t>
            </a:r>
            <a:r>
              <a:rPr lang="en-US" err="1"/>
              <a:t>tienen</a:t>
            </a:r>
            <a:r>
              <a:rPr lang="en-US"/>
              <a:t> </a:t>
            </a:r>
            <a:r>
              <a:rPr lang="en-US" err="1"/>
              <a:t>el</a:t>
            </a:r>
            <a:r>
              <a:rPr lang="en-US"/>
              <a:t> derecho de </a:t>
            </a:r>
            <a:r>
              <a:rPr lang="en-US" err="1"/>
              <a:t>pedir</a:t>
            </a:r>
            <a:r>
              <a:rPr lang="en-US"/>
              <a:t> </a:t>
            </a:r>
            <a:r>
              <a:rPr lang="en-US" err="1"/>
              <a:t>informacion</a:t>
            </a:r>
            <a:r>
              <a:rPr lang="en-US"/>
              <a:t> </a:t>
            </a:r>
            <a:r>
              <a:rPr lang="en-US" err="1"/>
              <a:t>sobre</a:t>
            </a:r>
            <a:r>
              <a:rPr lang="en-US"/>
              <a:t> la </a:t>
            </a:r>
            <a:r>
              <a:rPr lang="en-US" err="1"/>
              <a:t>formacion</a:t>
            </a:r>
            <a:r>
              <a:rPr lang="en-US"/>
              <a:t> </a:t>
            </a:r>
            <a:r>
              <a:rPr lang="en-US" err="1"/>
              <a:t>academica</a:t>
            </a:r>
            <a:r>
              <a:rPr lang="en-US"/>
              <a:t> de las </a:t>
            </a:r>
            <a:r>
              <a:rPr lang="en-US" err="1"/>
              <a:t>maestras</a:t>
            </a:r>
            <a:r>
              <a:rPr lang="en-US"/>
              <a:t> y maestros que </a:t>
            </a:r>
            <a:r>
              <a:rPr lang="en-US" err="1"/>
              <a:t>trabajan</a:t>
            </a:r>
            <a:r>
              <a:rPr lang="en-US"/>
              <a:t> son sus </a:t>
            </a:r>
            <a:r>
              <a:rPr lang="en-US" err="1"/>
              <a:t>estudiantes</a:t>
            </a:r>
            <a:r>
              <a:rPr lang="en-US"/>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
              <a:t>Extra copies of the Compact and Title I Information brochure are available.</a:t>
            </a:r>
          </a:p>
          <a:p>
            <a:pPr marL="0" indent="0">
              <a:buNone/>
            </a:pPr>
            <a:endParaRPr lang="en"/>
          </a:p>
          <a:p>
            <a:pPr marL="0" indent="0">
              <a:buNone/>
            </a:pPr>
            <a:r>
              <a:rPr lang="en" b="1" err="1"/>
              <a:t>Pacto</a:t>
            </a:r>
            <a:r>
              <a:rPr lang="en" b="1"/>
              <a:t> de </a:t>
            </a:r>
            <a:r>
              <a:rPr lang="en" b="1" err="1"/>
              <a:t>Titulo</a:t>
            </a:r>
            <a:r>
              <a:rPr lang="en" b="1"/>
              <a:t> 1:</a:t>
            </a:r>
          </a:p>
          <a:p>
            <a:pPr marL="0" indent="0">
              <a:buNone/>
            </a:pPr>
            <a:r>
              <a:rPr lang="en" b="1"/>
              <a:t>El </a:t>
            </a:r>
            <a:r>
              <a:rPr lang="en" b="1" err="1"/>
              <a:t>compacto</a:t>
            </a:r>
            <a:r>
              <a:rPr lang="en" b="1"/>
              <a:t> </a:t>
            </a:r>
            <a:r>
              <a:rPr lang="en" b="1" err="1"/>
              <a:t>ayuda</a:t>
            </a:r>
            <a:r>
              <a:rPr lang="en" b="1"/>
              <a:t> a </a:t>
            </a:r>
            <a:r>
              <a:rPr lang="en" b="1" err="1"/>
              <a:t>explicar</a:t>
            </a:r>
            <a:r>
              <a:rPr lang="en" b="1"/>
              <a:t> </a:t>
            </a:r>
            <a:r>
              <a:rPr lang="en" b="1" err="1"/>
              <a:t>como</a:t>
            </a:r>
            <a:r>
              <a:rPr lang="en" b="1"/>
              <a:t> </a:t>
            </a:r>
            <a:r>
              <a:rPr lang="en" b="1" err="1"/>
              <a:t>los</a:t>
            </a:r>
            <a:r>
              <a:rPr lang="en" b="1"/>
              <a:t> padres e </a:t>
            </a:r>
            <a:r>
              <a:rPr lang="en" b="1" err="1"/>
              <a:t>estudiantes</a:t>
            </a:r>
            <a:r>
              <a:rPr lang="en" b="1"/>
              <a:t> </a:t>
            </a:r>
            <a:r>
              <a:rPr lang="en" b="1" err="1"/>
              <a:t>pueden</a:t>
            </a:r>
            <a:r>
              <a:rPr lang="en" b="1"/>
              <a:t> </a:t>
            </a:r>
            <a:r>
              <a:rPr lang="en" b="1" err="1"/>
              <a:t>compartir</a:t>
            </a:r>
            <a:r>
              <a:rPr lang="en" b="1"/>
              <a:t> la </a:t>
            </a:r>
            <a:r>
              <a:rPr lang="en" b="1" err="1"/>
              <a:t>responsabilidad</a:t>
            </a:r>
            <a:r>
              <a:rPr lang="en" b="1"/>
              <a:t> para </a:t>
            </a:r>
            <a:r>
              <a:rPr lang="en" b="1" err="1"/>
              <a:t>mejorar</a:t>
            </a:r>
            <a:r>
              <a:rPr lang="en" b="1"/>
              <a:t> </a:t>
            </a:r>
            <a:r>
              <a:rPr lang="en" b="1" err="1"/>
              <a:t>el</a:t>
            </a:r>
            <a:r>
              <a:rPr lang="en" b="1"/>
              <a:t> </a:t>
            </a:r>
            <a:r>
              <a:rPr lang="en" b="1" err="1"/>
              <a:t>desempeno</a:t>
            </a:r>
            <a:r>
              <a:rPr lang="en" b="1"/>
              <a:t> </a:t>
            </a:r>
            <a:r>
              <a:rPr lang="en" b="1" err="1"/>
              <a:t>estudiantil</a:t>
            </a:r>
            <a:r>
              <a:rPr lang="en" b="1"/>
              <a:t>.</a:t>
            </a:r>
          </a:p>
          <a:p>
            <a:pPr marL="0" indent="0">
              <a:buNone/>
            </a:pPr>
            <a:r>
              <a:rPr lang="en" b="1"/>
              <a:t>Las </a:t>
            </a:r>
            <a:r>
              <a:rPr lang="en" b="1" err="1"/>
              <a:t>investigaciones</a:t>
            </a:r>
            <a:r>
              <a:rPr lang="en" b="1"/>
              <a:t> </a:t>
            </a:r>
            <a:r>
              <a:rPr lang="en" b="1" err="1"/>
              <a:t>demuestran</a:t>
            </a:r>
            <a:r>
              <a:rPr lang="en" b="1"/>
              <a:t> que </a:t>
            </a:r>
            <a:r>
              <a:rPr lang="en" b="1" err="1"/>
              <a:t>cuando</a:t>
            </a:r>
            <a:r>
              <a:rPr lang="en" b="1"/>
              <a:t> </a:t>
            </a:r>
            <a:r>
              <a:rPr lang="en" b="1" err="1"/>
              <a:t>los</a:t>
            </a:r>
            <a:r>
              <a:rPr lang="en" b="1"/>
              <a:t> padres </a:t>
            </a:r>
            <a:r>
              <a:rPr lang="en" b="1" err="1"/>
              <a:t>saben</a:t>
            </a:r>
            <a:r>
              <a:rPr lang="en" b="1"/>
              <a:t> lo que </a:t>
            </a:r>
            <a:r>
              <a:rPr lang="en" b="1" err="1"/>
              <a:t>hacen</a:t>
            </a:r>
            <a:r>
              <a:rPr lang="en" b="1"/>
              <a:t> sus </a:t>
            </a:r>
            <a:r>
              <a:rPr lang="en" b="1" err="1"/>
              <a:t>hijos</a:t>
            </a:r>
            <a:r>
              <a:rPr lang="en" b="1"/>
              <a:t> </a:t>
            </a:r>
            <a:r>
              <a:rPr lang="en" b="1" err="1"/>
              <a:t>en</a:t>
            </a:r>
            <a:r>
              <a:rPr lang="en" b="1"/>
              <a:t> la </a:t>
            </a:r>
            <a:r>
              <a:rPr lang="en" b="1" err="1"/>
              <a:t>escuela</a:t>
            </a:r>
            <a:r>
              <a:rPr lang="en" b="1"/>
              <a:t> y </a:t>
            </a:r>
            <a:r>
              <a:rPr lang="en" b="1" err="1"/>
              <a:t>esto</a:t>
            </a:r>
            <a:r>
              <a:rPr lang="en" b="1"/>
              <a:t> se </a:t>
            </a:r>
            <a:r>
              <a:rPr lang="en" b="1" err="1"/>
              <a:t>resfuerza</a:t>
            </a:r>
            <a:r>
              <a:rPr lang="en" b="1"/>
              <a:t> </a:t>
            </a:r>
            <a:r>
              <a:rPr lang="en" b="1" err="1"/>
              <a:t>en</a:t>
            </a:r>
            <a:r>
              <a:rPr lang="en" b="1"/>
              <a:t> casa, </a:t>
            </a:r>
            <a:r>
              <a:rPr lang="en" b="1" err="1"/>
              <a:t>los</a:t>
            </a:r>
            <a:r>
              <a:rPr lang="en" b="1"/>
              <a:t> </a:t>
            </a:r>
            <a:r>
              <a:rPr lang="en" b="1" err="1"/>
              <a:t>ninos</a:t>
            </a:r>
            <a:r>
              <a:rPr lang="en" b="1"/>
              <a:t> </a:t>
            </a:r>
            <a:r>
              <a:rPr lang="en" b="1" err="1"/>
              <a:t>tendran</a:t>
            </a:r>
            <a:r>
              <a:rPr lang="en" b="1"/>
              <a:t> , mas </a:t>
            </a:r>
            <a:r>
              <a:rPr lang="en" b="1" err="1"/>
              <a:t>exito</a:t>
            </a:r>
            <a:r>
              <a:rPr lang="en" b="1"/>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Clr>
                <a:schemeClr val="dk1"/>
              </a:buClr>
              <a:buSzPts val="1100"/>
              <a:buNone/>
            </a:pPr>
            <a:r>
              <a:rPr lang="en">
                <a:solidFill>
                  <a:schemeClr val="dk1"/>
                </a:solidFill>
              </a:rPr>
              <a:t> Gracias! </a:t>
            </a:r>
            <a:endParaRPr lang="en-US">
              <a:solidFill>
                <a:schemeClr val="dk1"/>
              </a:solidFill>
            </a:endParaRPr>
          </a:p>
          <a:p>
            <a:pPr marL="0" indent="0">
              <a:buSzPts val="1100"/>
              <a:buNone/>
            </a:pPr>
            <a:r>
              <a:rPr lang="en"/>
              <a:t>Para mas </a:t>
            </a:r>
            <a:r>
              <a:rPr lang="en" err="1"/>
              <a:t>informacion</a:t>
            </a:r>
            <a:r>
              <a:rPr lang="en"/>
              <a:t>, </a:t>
            </a:r>
            <a:r>
              <a:rPr lang="en" err="1"/>
              <a:t>por</a:t>
            </a:r>
            <a:r>
              <a:rPr lang="en"/>
              <a:t> favor </a:t>
            </a:r>
            <a:r>
              <a:rPr lang="en" err="1"/>
              <a:t>visiten</a:t>
            </a:r>
            <a:r>
              <a:rPr lang="en"/>
              <a:t> katyisd.org/USE y </a:t>
            </a:r>
            <a:r>
              <a:rPr lang="en" err="1"/>
              <a:t>hagan</a:t>
            </a:r>
            <a:r>
              <a:rPr lang="en"/>
              <a:t> click </a:t>
            </a:r>
            <a:r>
              <a:rPr lang="en" err="1"/>
              <a:t>en</a:t>
            </a:r>
            <a:r>
              <a:rPr lang="en"/>
              <a:t> </a:t>
            </a:r>
            <a:r>
              <a:rPr lang="en" err="1"/>
              <a:t>recursos</a:t>
            </a:r>
            <a:r>
              <a:rPr lang="en"/>
              <a:t> de padres y </a:t>
            </a:r>
            <a:r>
              <a:rPr lang="en" err="1"/>
              <a:t>familia</a:t>
            </a:r>
            <a:r>
              <a:rPr lang="en"/>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US"/>
              <a:t>El </a:t>
            </a:r>
            <a:r>
              <a:rPr lang="en-US" err="1"/>
              <a:t>distrito</a:t>
            </a:r>
            <a:r>
              <a:rPr lang="en-US"/>
              <a:t> escolar de Katy, </a:t>
            </a:r>
            <a:r>
              <a:rPr lang="en-US" err="1"/>
              <a:t>líder</a:t>
            </a:r>
            <a:r>
              <a:rPr lang="en-US"/>
              <a:t> </a:t>
            </a:r>
            <a:r>
              <a:rPr lang="en-US" err="1"/>
              <a:t>en</a:t>
            </a:r>
            <a:r>
              <a:rPr lang="en-US"/>
              <a:t> </a:t>
            </a:r>
            <a:r>
              <a:rPr lang="en-US" err="1"/>
              <a:t>excelencia</a:t>
            </a:r>
            <a:r>
              <a:rPr lang="en-US"/>
              <a:t> </a:t>
            </a:r>
            <a:r>
              <a:rPr lang="en-US" err="1"/>
              <a:t>educativa</a:t>
            </a:r>
            <a:r>
              <a:rPr lang="en-US"/>
              <a:t>, junto con la </a:t>
            </a:r>
            <a:r>
              <a:rPr lang="en-US" err="1"/>
              <a:t>familia</a:t>
            </a:r>
            <a:r>
              <a:rPr lang="en-US"/>
              <a:t> y la </a:t>
            </a:r>
            <a:r>
              <a:rPr lang="en-US" err="1"/>
              <a:t>comunidad</a:t>
            </a:r>
            <a:r>
              <a:rPr lang="en-US"/>
              <a:t>, </a:t>
            </a:r>
            <a:r>
              <a:rPr lang="en-US" err="1"/>
              <a:t>ofrece</a:t>
            </a:r>
            <a:r>
              <a:rPr lang="en-US"/>
              <a:t> </a:t>
            </a:r>
            <a:r>
              <a:rPr lang="en-US" err="1"/>
              <a:t>experiencias</a:t>
            </a:r>
            <a:r>
              <a:rPr lang="en-US"/>
              <a:t> de </a:t>
            </a:r>
            <a:r>
              <a:rPr lang="en-US" err="1"/>
              <a:t>aprendizaje</a:t>
            </a:r>
            <a:r>
              <a:rPr lang="en-US"/>
              <a:t> </a:t>
            </a:r>
            <a:r>
              <a:rPr lang="en-US" err="1"/>
              <a:t>incomparables</a:t>
            </a:r>
            <a:r>
              <a:rPr lang="en-US"/>
              <a:t> </a:t>
            </a:r>
            <a:r>
              <a:rPr lang="en-US" err="1"/>
              <a:t>diseñadas</a:t>
            </a:r>
            <a:r>
              <a:rPr lang="en-US"/>
              <a:t> para </a:t>
            </a:r>
            <a:r>
              <a:rPr lang="en-US" err="1"/>
              <a:t>preparar</a:t>
            </a:r>
            <a:r>
              <a:rPr lang="en-US"/>
              <a:t> e </a:t>
            </a:r>
            <a:r>
              <a:rPr lang="en-US" err="1"/>
              <a:t>inspirar</a:t>
            </a:r>
            <a:r>
              <a:rPr lang="en-US"/>
              <a:t> a </a:t>
            </a:r>
            <a:r>
              <a:rPr lang="en-US" err="1"/>
              <a:t>cada</a:t>
            </a:r>
            <a:r>
              <a:rPr lang="en-US"/>
              <a:t> </a:t>
            </a:r>
            <a:r>
              <a:rPr lang="en-US" err="1"/>
              <a:t>estudiante</a:t>
            </a:r>
            <a:r>
              <a:rPr lang="en-US"/>
              <a:t> a </a:t>
            </a:r>
            <a:r>
              <a:rPr lang="en-US" err="1"/>
              <a:t>vivir</a:t>
            </a:r>
            <a:r>
              <a:rPr lang="en-US"/>
              <a:t> </a:t>
            </a:r>
            <a:r>
              <a:rPr lang="en-US" err="1"/>
              <a:t>una</a:t>
            </a:r>
            <a:r>
              <a:rPr lang="en-US"/>
              <a:t> </a:t>
            </a:r>
            <a:r>
              <a:rPr lang="en-US" err="1"/>
              <a:t>vida</a:t>
            </a:r>
            <a:r>
              <a:rPr lang="en-US"/>
              <a:t> honorable y plena, para </a:t>
            </a:r>
            <a:r>
              <a:rPr lang="en-US" err="1"/>
              <a:t>crear</a:t>
            </a:r>
            <a:r>
              <a:rPr lang="en-US"/>
              <a:t> </a:t>
            </a:r>
            <a:r>
              <a:rPr lang="en-US" err="1"/>
              <a:t>el</a:t>
            </a:r>
            <a:r>
              <a:rPr lang="en-US"/>
              <a:t> </a:t>
            </a:r>
            <a:r>
              <a:rPr lang="en-US" err="1"/>
              <a:t>futuro</a:t>
            </a:r>
            <a:r>
              <a:rPr lang="en-US"/>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US"/>
              <a:t>No translation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buNone/>
            </a:pPr>
            <a:r>
              <a:rPr lang="en-US"/>
              <a:t>El </a:t>
            </a:r>
            <a:r>
              <a:rPr lang="en-US" err="1"/>
              <a:t>propósito</a:t>
            </a:r>
            <a:r>
              <a:rPr lang="en-US"/>
              <a:t> del </a:t>
            </a:r>
            <a:r>
              <a:rPr lang="en-US" err="1"/>
              <a:t>Título</a:t>
            </a:r>
            <a:r>
              <a:rPr lang="en-US"/>
              <a:t> I, es </a:t>
            </a:r>
            <a:r>
              <a:rPr lang="en-US" err="1"/>
              <a:t>permitir</a:t>
            </a:r>
            <a:r>
              <a:rPr lang="en-US"/>
              <a:t> que las </a:t>
            </a:r>
            <a:r>
              <a:rPr lang="en-US" err="1"/>
              <a:t>escuelas</a:t>
            </a:r>
            <a:r>
              <a:rPr lang="en-US"/>
              <a:t> </a:t>
            </a:r>
            <a:r>
              <a:rPr lang="en-US" err="1"/>
              <a:t>brinden</a:t>
            </a:r>
            <a:r>
              <a:rPr lang="en-US"/>
              <a:t> </a:t>
            </a:r>
            <a:r>
              <a:rPr lang="en-US" err="1"/>
              <a:t>oportunidades</a:t>
            </a:r>
            <a:r>
              <a:rPr lang="en-US"/>
              <a:t> para que </a:t>
            </a:r>
            <a:r>
              <a:rPr lang="en-US" err="1"/>
              <a:t>los</a:t>
            </a:r>
            <a:r>
              <a:rPr lang="en-US"/>
              <a:t> </a:t>
            </a:r>
            <a:r>
              <a:rPr lang="en-US" err="1"/>
              <a:t>estudiantes</a:t>
            </a:r>
            <a:r>
              <a:rPr lang="en-US"/>
              <a:t> </a:t>
            </a:r>
            <a:r>
              <a:rPr lang="en-US" err="1"/>
              <a:t>adquieran</a:t>
            </a:r>
            <a:r>
              <a:rPr lang="en-US"/>
              <a:t> </a:t>
            </a:r>
            <a:r>
              <a:rPr lang="en-US" err="1"/>
              <a:t>el</a:t>
            </a:r>
            <a:r>
              <a:rPr lang="en-US"/>
              <a:t> </a:t>
            </a:r>
            <a:r>
              <a:rPr lang="en-US" err="1"/>
              <a:t>conocimiento</a:t>
            </a:r>
            <a:r>
              <a:rPr lang="en-US"/>
              <a:t> y las </a:t>
            </a:r>
            <a:r>
              <a:rPr lang="en-US" err="1"/>
              <a:t>habilidades</a:t>
            </a:r>
            <a:r>
              <a:rPr lang="en-US"/>
              <a:t> </a:t>
            </a:r>
            <a:r>
              <a:rPr lang="en-US" err="1"/>
              <a:t>contenidas</a:t>
            </a:r>
            <a:r>
              <a:rPr lang="en-US"/>
              <a:t> </a:t>
            </a:r>
            <a:r>
              <a:rPr lang="en-US" err="1"/>
              <a:t>en</a:t>
            </a:r>
            <a:r>
              <a:rPr lang="en-US"/>
              <a:t> </a:t>
            </a:r>
            <a:r>
              <a:rPr lang="en-US" err="1"/>
              <a:t>los</a:t>
            </a:r>
            <a:r>
              <a:rPr lang="en-US"/>
              <a:t> </a:t>
            </a:r>
            <a:r>
              <a:rPr lang="en-US" err="1"/>
              <a:t>desafiantes</a:t>
            </a:r>
            <a:r>
              <a:rPr lang="en-US"/>
              <a:t> </a:t>
            </a:r>
            <a:r>
              <a:rPr lang="en-US" err="1"/>
              <a:t>estándares</a:t>
            </a:r>
            <a:r>
              <a:rPr lang="en-US"/>
              <a:t> </a:t>
            </a:r>
            <a:r>
              <a:rPr lang="en-US" err="1"/>
              <a:t>estatales</a:t>
            </a:r>
            <a:r>
              <a:rPr lang="en-US"/>
              <a:t>.</a:t>
            </a:r>
          </a:p>
          <a:p>
            <a:pPr>
              <a:buNone/>
            </a:pPr>
            <a:endParaRPr lang="en-US"/>
          </a:p>
          <a:p>
            <a:pPr lvl="1" indent="0">
              <a:buNone/>
            </a:pPr>
            <a:r>
              <a:rPr lang="en-US"/>
              <a:t>La </a:t>
            </a:r>
            <a:r>
              <a:rPr lang="en-US" err="1"/>
              <a:t>expectativa</a:t>
            </a:r>
            <a:r>
              <a:rPr lang="en-US"/>
              <a:t> es que </a:t>
            </a:r>
            <a:r>
              <a:rPr lang="en-US" err="1"/>
              <a:t>los</a:t>
            </a:r>
            <a:r>
              <a:rPr lang="en-US"/>
              <a:t> </a:t>
            </a:r>
            <a:r>
              <a:rPr lang="en-US" err="1"/>
              <a:t>estudiantes</a:t>
            </a:r>
            <a:r>
              <a:rPr lang="en-US"/>
              <a:t> </a:t>
            </a:r>
            <a:r>
              <a:rPr lang="en-US" err="1"/>
              <a:t>aumenten</a:t>
            </a:r>
            <a:r>
              <a:rPr lang="en-US"/>
              <a:t> </a:t>
            </a:r>
            <a:r>
              <a:rPr lang="en-US" err="1"/>
              <a:t>su</a:t>
            </a:r>
            <a:r>
              <a:rPr lang="en-US"/>
              <a:t> </a:t>
            </a:r>
            <a:r>
              <a:rPr lang="en-US" err="1"/>
              <a:t>rendimiento</a:t>
            </a:r>
            <a:r>
              <a:rPr lang="en-US"/>
              <a:t> </a:t>
            </a:r>
            <a:r>
              <a:rPr lang="en-US" err="1"/>
              <a:t>académico</a:t>
            </a:r>
            <a:r>
              <a:rPr lang="en-US"/>
              <a:t>.....</a:t>
            </a:r>
          </a:p>
          <a:p>
            <a:pPr lvl="1" indent="0">
              <a:buNone/>
            </a:pPr>
            <a:r>
              <a:rPr lang="en-US"/>
              <a:t> </a:t>
            </a:r>
            <a:r>
              <a:rPr lang="en-US" err="1"/>
              <a:t>mejoren</a:t>
            </a:r>
            <a:r>
              <a:rPr lang="en-US"/>
              <a:t> sus </a:t>
            </a:r>
            <a:r>
              <a:rPr lang="en-US" err="1"/>
              <a:t>calificaciones</a:t>
            </a:r>
            <a:r>
              <a:rPr lang="en-US"/>
              <a:t>, </a:t>
            </a:r>
            <a:r>
              <a:rPr lang="en-US" err="1"/>
              <a:t>reduzcan</a:t>
            </a:r>
            <a:r>
              <a:rPr lang="en-US"/>
              <a:t> </a:t>
            </a:r>
            <a:r>
              <a:rPr lang="en-US" err="1"/>
              <a:t>el</a:t>
            </a:r>
            <a:r>
              <a:rPr lang="en-US"/>
              <a:t> </a:t>
            </a:r>
            <a:r>
              <a:rPr lang="en-US" err="1"/>
              <a:t>riesgo</a:t>
            </a:r>
            <a:r>
              <a:rPr lang="en-US"/>
              <a:t> de </a:t>
            </a:r>
            <a:r>
              <a:rPr lang="en-US" err="1"/>
              <a:t>fracaso</a:t>
            </a:r>
            <a:r>
              <a:rPr lang="en-US"/>
              <a:t> y </a:t>
            </a:r>
            <a:r>
              <a:rPr lang="en-US" err="1"/>
              <a:t>aumenten</a:t>
            </a:r>
            <a:r>
              <a:rPr lang="en-US"/>
              <a:t> </a:t>
            </a:r>
            <a:r>
              <a:rPr lang="en-US" err="1"/>
              <a:t>su</a:t>
            </a:r>
            <a:r>
              <a:rPr lang="en-US"/>
              <a:t> </a:t>
            </a:r>
            <a:r>
              <a:rPr lang="en-US" err="1"/>
              <a:t>probabilidad</a:t>
            </a:r>
            <a:r>
              <a:rPr lang="en-US"/>
              <a:t> de </a:t>
            </a:r>
            <a:r>
              <a:rPr lang="en-US" err="1"/>
              <a:t>completar</a:t>
            </a:r>
            <a:r>
              <a:rPr lang="en-US"/>
              <a:t> la </a:t>
            </a:r>
            <a:r>
              <a:rPr lang="en-US" err="1"/>
              <a:t>escuela</a:t>
            </a:r>
            <a:r>
              <a:rPr lang="en-US"/>
              <a:t> </a:t>
            </a:r>
            <a:r>
              <a:rPr lang="en-US" err="1"/>
              <a:t>secundaria</a:t>
            </a:r>
            <a:r>
              <a:rPr lang="en-US"/>
              <a:t>.</a:t>
            </a:r>
          </a:p>
          <a:p>
            <a:pPr marL="0" lvl="0" indent="0" algn="l">
              <a:lnSpc>
                <a:spcPct val="100000"/>
              </a:lnSpc>
              <a:spcBef>
                <a:spcPts val="0"/>
              </a:spcBef>
              <a:spcAft>
                <a:spcPts val="0"/>
              </a:spcAft>
              <a:buSzPts val="1400"/>
              <a:buNone/>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US"/>
              <a:t>Los </a:t>
            </a:r>
            <a:r>
              <a:rPr lang="en-US" err="1"/>
              <a:t>Beneficios</a:t>
            </a:r>
            <a:r>
              <a:rPr lang="en-US"/>
              <a:t> de </a:t>
            </a:r>
            <a:r>
              <a:rPr lang="en-US" err="1"/>
              <a:t>tener</a:t>
            </a:r>
            <a:r>
              <a:rPr lang="en-US"/>
              <a:t> un </a:t>
            </a:r>
            <a:r>
              <a:rPr lang="en-US" err="1"/>
              <a:t>programa</a:t>
            </a:r>
            <a:r>
              <a:rPr lang="en-US"/>
              <a:t> escolar:</a:t>
            </a:r>
          </a:p>
          <a:p>
            <a:pPr marL="0" indent="0">
              <a:buNone/>
            </a:pPr>
            <a:endParaRPr lang="en-US"/>
          </a:p>
          <a:p>
            <a:pPr marL="0" indent="0">
              <a:buNone/>
            </a:pPr>
            <a:r>
              <a:rPr lang="en-US"/>
              <a:t>*</a:t>
            </a:r>
            <a:r>
              <a:rPr lang="en-US" err="1"/>
              <a:t>tutoria</a:t>
            </a:r>
            <a:endParaRPr lang="en-US"/>
          </a:p>
          <a:p>
            <a:pPr marL="0" indent="0">
              <a:buNone/>
            </a:pPr>
            <a:r>
              <a:rPr lang="en-US"/>
              <a:t>*</a:t>
            </a:r>
            <a:r>
              <a:rPr lang="en-US" err="1"/>
              <a:t>materiales</a:t>
            </a:r>
            <a:r>
              <a:rPr lang="en-US"/>
              <a:t> </a:t>
            </a:r>
            <a:r>
              <a:rPr lang="en-US" err="1"/>
              <a:t>educativos</a:t>
            </a:r>
            <a:r>
              <a:rPr lang="en-US"/>
              <a:t> para </a:t>
            </a:r>
            <a:r>
              <a:rPr lang="en-US" err="1"/>
              <a:t>mejorar</a:t>
            </a:r>
            <a:r>
              <a:rPr lang="en-US"/>
              <a:t> </a:t>
            </a:r>
            <a:r>
              <a:rPr lang="en-US" err="1"/>
              <a:t>el</a:t>
            </a:r>
            <a:r>
              <a:rPr lang="en-US"/>
              <a:t> </a:t>
            </a:r>
            <a:r>
              <a:rPr lang="en-US" err="1"/>
              <a:t>aprendizaje</a:t>
            </a:r>
            <a:endParaRPr lang="en-US"/>
          </a:p>
          <a:p>
            <a:pPr marL="0" indent="0">
              <a:buNone/>
            </a:pPr>
            <a:r>
              <a:rPr lang="en-US"/>
              <a:t>*</a:t>
            </a:r>
            <a:r>
              <a:rPr lang="en-US" err="1"/>
              <a:t>Desarollo</a:t>
            </a:r>
            <a:r>
              <a:rPr lang="en-US"/>
              <a:t> </a:t>
            </a:r>
            <a:r>
              <a:rPr lang="en-US" err="1"/>
              <a:t>profesional</a:t>
            </a:r>
            <a:r>
              <a:rPr lang="en-US"/>
              <a:t> para las </a:t>
            </a:r>
            <a:r>
              <a:rPr lang="en-US" err="1"/>
              <a:t>maestras</a:t>
            </a:r>
            <a:r>
              <a:rPr lang="en-US"/>
              <a:t> y maestros</a:t>
            </a:r>
          </a:p>
          <a:p>
            <a:pPr marL="0" indent="0">
              <a:buNone/>
            </a:pPr>
            <a:r>
              <a:rPr lang="en-US"/>
              <a:t>*</a:t>
            </a:r>
            <a:r>
              <a:rPr lang="en-US" err="1"/>
              <a:t>opurtunidades</a:t>
            </a:r>
            <a:r>
              <a:rPr lang="en-US"/>
              <a:t> para la </a:t>
            </a:r>
            <a:r>
              <a:rPr lang="en-US" err="1"/>
              <a:t>participacion</a:t>
            </a:r>
            <a:r>
              <a:rPr lang="en-US"/>
              <a:t> de </a:t>
            </a:r>
            <a:r>
              <a:rPr lang="en-US" err="1"/>
              <a:t>los</a:t>
            </a:r>
            <a:r>
              <a:rPr lang="en-US"/>
              <a:t> padres. </a:t>
            </a:r>
          </a:p>
          <a:p>
            <a:pPr marL="0" indent="0">
              <a:buNone/>
            </a:pPr>
            <a:endParaRPr lang="en-US"/>
          </a:p>
          <a:p>
            <a:pPr marL="0" indent="0">
              <a:buNone/>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US"/>
              <a:t>Se anima a </a:t>
            </a:r>
            <a:r>
              <a:rPr lang="en-US" err="1"/>
              <a:t>los</a:t>
            </a:r>
            <a:r>
              <a:rPr lang="en-US"/>
              <a:t> padres a </a:t>
            </a:r>
            <a:r>
              <a:rPr lang="en-US" err="1"/>
              <a:t>participar</a:t>
            </a:r>
            <a:r>
              <a:rPr lang="en-US"/>
              <a:t> de las </a:t>
            </a:r>
            <a:r>
              <a:rPr lang="en-US" err="1"/>
              <a:t>siguientes</a:t>
            </a:r>
            <a:r>
              <a:rPr lang="en-US"/>
              <a:t> </a:t>
            </a:r>
            <a:r>
              <a:rPr lang="en-US" err="1"/>
              <a:t>maneras</a:t>
            </a:r>
            <a:r>
              <a:rPr lang="en-US"/>
              <a:t>:</a:t>
            </a:r>
          </a:p>
          <a:p>
            <a:pPr marL="171450" indent="-171450"/>
            <a:r>
              <a:rPr lang="en-US"/>
              <a:t>Dar </a:t>
            </a:r>
            <a:r>
              <a:rPr lang="en-US" err="1"/>
              <a:t>sugerencias</a:t>
            </a:r>
            <a:r>
              <a:rPr lang="en-US"/>
              <a:t> </a:t>
            </a:r>
            <a:r>
              <a:rPr lang="en-US" err="1"/>
              <a:t>sobre</a:t>
            </a:r>
            <a:r>
              <a:rPr lang="en-US"/>
              <a:t> </a:t>
            </a:r>
            <a:r>
              <a:rPr lang="en-US" err="1"/>
              <a:t>el</a:t>
            </a:r>
            <a:r>
              <a:rPr lang="en-US"/>
              <a:t> </a:t>
            </a:r>
            <a:r>
              <a:rPr lang="en-US" err="1"/>
              <a:t>programa</a:t>
            </a:r>
            <a:r>
              <a:rPr lang="en-US"/>
              <a:t> de </a:t>
            </a:r>
            <a:r>
              <a:rPr lang="en-US" err="1"/>
              <a:t>titulo</a:t>
            </a:r>
            <a:r>
              <a:rPr lang="en-US"/>
              <a:t> 1</a:t>
            </a:r>
          </a:p>
          <a:p>
            <a:pPr marL="171450" indent="-171450"/>
            <a:r>
              <a:rPr lang="en-US" err="1"/>
              <a:t>Participar</a:t>
            </a:r>
            <a:r>
              <a:rPr lang="en-US"/>
              <a:t> </a:t>
            </a:r>
            <a:r>
              <a:rPr lang="en-US" err="1"/>
              <a:t>en</a:t>
            </a:r>
            <a:r>
              <a:rPr lang="en-US"/>
              <a:t> la </a:t>
            </a:r>
            <a:r>
              <a:rPr lang="en-US" err="1"/>
              <a:t>creacion</a:t>
            </a:r>
            <a:r>
              <a:rPr lang="en-US"/>
              <a:t> del </a:t>
            </a:r>
            <a:r>
              <a:rPr lang="en-US" err="1"/>
              <a:t>pacto</a:t>
            </a:r>
            <a:r>
              <a:rPr lang="en-US"/>
              <a:t> entre padres, </a:t>
            </a:r>
            <a:r>
              <a:rPr lang="en-US" err="1"/>
              <a:t>estudiantes</a:t>
            </a:r>
            <a:r>
              <a:rPr lang="en-US"/>
              <a:t> y maestros</a:t>
            </a:r>
          </a:p>
          <a:p>
            <a:pPr marL="171450" indent="-171450"/>
            <a:r>
              <a:rPr lang="en-US" err="1"/>
              <a:t>Revisar</a:t>
            </a:r>
            <a:r>
              <a:rPr lang="en-US"/>
              <a:t> la </a:t>
            </a:r>
            <a:r>
              <a:rPr lang="en-US" err="1"/>
              <a:t>informacion</a:t>
            </a:r>
            <a:r>
              <a:rPr lang="en-US"/>
              <a:t> </a:t>
            </a:r>
            <a:r>
              <a:rPr lang="en-US" err="1"/>
              <a:t>en</a:t>
            </a:r>
            <a:r>
              <a:rPr lang="en-US"/>
              <a:t> </a:t>
            </a:r>
            <a:r>
              <a:rPr lang="en-US" err="1"/>
              <a:t>referencia</a:t>
            </a:r>
            <a:r>
              <a:rPr lang="en-US"/>
              <a:t> a: </a:t>
            </a:r>
          </a:p>
          <a:p>
            <a:pPr lvl="1">
              <a:buFont typeface="Wingdings"/>
              <a:buChar char="Ø"/>
            </a:pPr>
            <a:r>
              <a:rPr lang="en-US"/>
              <a:t>Al curriculum </a:t>
            </a:r>
            <a:r>
              <a:rPr lang="en-US" err="1"/>
              <a:t>usando</a:t>
            </a:r>
            <a:r>
              <a:rPr lang="en-US"/>
              <a:t> </a:t>
            </a:r>
            <a:r>
              <a:rPr lang="en-US" err="1"/>
              <a:t>en</a:t>
            </a:r>
            <a:r>
              <a:rPr lang="en-US"/>
              <a:t> </a:t>
            </a:r>
            <a:r>
              <a:rPr lang="en-US" err="1"/>
              <a:t>nuestra</a:t>
            </a:r>
            <a:r>
              <a:rPr lang="en-US"/>
              <a:t> </a:t>
            </a:r>
            <a:r>
              <a:rPr lang="en-US" err="1"/>
              <a:t>escuela</a:t>
            </a:r>
          </a:p>
          <a:p>
            <a:pPr lvl="1">
              <a:buFont typeface="Wingdings"/>
              <a:buChar char="Ø"/>
            </a:pPr>
            <a:r>
              <a:rPr lang="en-US"/>
              <a:t>Las </a:t>
            </a:r>
            <a:r>
              <a:rPr lang="en-US" err="1"/>
              <a:t>formas</a:t>
            </a:r>
            <a:r>
              <a:rPr lang="en-US"/>
              <a:t> de </a:t>
            </a:r>
            <a:r>
              <a:rPr lang="en-US" err="1"/>
              <a:t>evaluacion</a:t>
            </a:r>
            <a:r>
              <a:rPr lang="en-US"/>
              <a:t> </a:t>
            </a:r>
            <a:r>
              <a:rPr lang="en-US" err="1"/>
              <a:t>academica</a:t>
            </a:r>
            <a:r>
              <a:rPr lang="en-US"/>
              <a:t> </a:t>
            </a:r>
            <a:r>
              <a:rPr lang="en-US" err="1"/>
              <a:t>utilizadas</a:t>
            </a:r>
            <a:r>
              <a:rPr lang="en-US"/>
              <a:t>  para </a:t>
            </a:r>
            <a:r>
              <a:rPr lang="en-US" err="1"/>
              <a:t>medir</a:t>
            </a:r>
            <a:r>
              <a:rPr lang="en-US"/>
              <a:t> </a:t>
            </a:r>
            <a:r>
              <a:rPr lang="en-US" err="1"/>
              <a:t>el</a:t>
            </a:r>
            <a:r>
              <a:rPr lang="en-US"/>
              <a:t> </a:t>
            </a:r>
            <a:r>
              <a:rPr lang="en-US" err="1"/>
              <a:t>progreso</a:t>
            </a:r>
            <a:r>
              <a:rPr lang="en-US"/>
              <a:t> de </a:t>
            </a:r>
            <a:r>
              <a:rPr lang="en-US" err="1"/>
              <a:t>los</a:t>
            </a:r>
            <a:r>
              <a:rPr lang="en-US"/>
              <a:t> </a:t>
            </a:r>
            <a:r>
              <a:rPr lang="en-US" err="1"/>
              <a:t>estudiantes</a:t>
            </a:r>
            <a:endParaRPr lang="en-US"/>
          </a:p>
          <a:p>
            <a:pPr lvl="1">
              <a:buFont typeface="Wingdings"/>
              <a:buChar char="Ø"/>
            </a:pPr>
            <a:r>
              <a:rPr lang="en-US"/>
              <a:t>Los </a:t>
            </a:r>
            <a:r>
              <a:rPr lang="en-US" err="1"/>
              <a:t>niveles</a:t>
            </a:r>
            <a:r>
              <a:rPr lang="en-US"/>
              <a:t> de </a:t>
            </a:r>
            <a:r>
              <a:rPr lang="en-US" err="1"/>
              <a:t>comprenhension</a:t>
            </a:r>
            <a:r>
              <a:rPr lang="en-US"/>
              <a:t> que se </a:t>
            </a:r>
            <a:r>
              <a:rPr lang="en-US" err="1"/>
              <a:t>espera</a:t>
            </a:r>
            <a:r>
              <a:rPr lang="en-US"/>
              <a:t> que </a:t>
            </a:r>
            <a:r>
              <a:rPr lang="en-US" err="1"/>
              <a:t>los</a:t>
            </a:r>
            <a:r>
              <a:rPr lang="en-US"/>
              <a:t> </a:t>
            </a:r>
            <a:r>
              <a:rPr lang="en-US" err="1"/>
              <a:t>estudiantes</a:t>
            </a:r>
            <a:r>
              <a:rPr lang="en-US"/>
              <a:t> </a:t>
            </a:r>
            <a:r>
              <a:rPr lang="en-US" err="1"/>
              <a:t>alcancen</a:t>
            </a:r>
            <a:r>
              <a:rPr lang="en-US"/>
              <a:t> para </a:t>
            </a:r>
            <a:r>
              <a:rPr lang="en-US" err="1"/>
              <a:t>tener</a:t>
            </a:r>
            <a:r>
              <a:rPr lang="en-US"/>
              <a:t> </a:t>
            </a:r>
            <a:r>
              <a:rPr lang="en-US" err="1"/>
              <a:t>exito</a:t>
            </a:r>
            <a:r>
              <a:rPr lang="en-US"/>
              <a:t> </a:t>
            </a:r>
            <a:r>
              <a:rPr lang="en-US" err="1"/>
              <a:t>academico</a:t>
            </a:r>
            <a:r>
              <a:rPr lang="en-US"/>
              <a:t>.</a:t>
            </a:r>
          </a:p>
          <a:p>
            <a:pPr lvl="1">
              <a:buFont typeface="Wingdings"/>
              <a:buChar char="Ø"/>
            </a:pPr>
            <a:endParaRPr lang="en-US"/>
          </a:p>
          <a:p>
            <a:pPr lvl="1">
              <a:buFont typeface="Wingdings"/>
              <a:buChar char="Ø"/>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US" err="1"/>
              <a:t>Otras</a:t>
            </a:r>
            <a:r>
              <a:rPr lang="en-US"/>
              <a:t> </a:t>
            </a:r>
            <a:r>
              <a:rPr lang="en-US" err="1"/>
              <a:t>oportunidades</a:t>
            </a:r>
            <a:r>
              <a:rPr lang="en-US"/>
              <a:t> </a:t>
            </a:r>
            <a:r>
              <a:rPr lang="en-US" err="1"/>
              <a:t>incluyen</a:t>
            </a:r>
            <a:r>
              <a:rPr lang="en-US"/>
              <a:t>:</a:t>
            </a:r>
          </a:p>
          <a:p>
            <a:pPr marL="171450" indent="-171450">
              <a:buChar char="•"/>
            </a:pPr>
            <a:r>
              <a:rPr lang="en-US"/>
              <a:t>Talleres para padres (</a:t>
            </a:r>
            <a:r>
              <a:rPr lang="en-US" err="1"/>
              <a:t>ej</a:t>
            </a:r>
            <a:r>
              <a:rPr lang="en-US"/>
              <a:t>. La junta de hoy </a:t>
            </a:r>
            <a:r>
              <a:rPr lang="en-US" err="1"/>
              <a:t>donde</a:t>
            </a:r>
            <a:r>
              <a:rPr lang="en-US"/>
              <a:t> </a:t>
            </a:r>
            <a:r>
              <a:rPr lang="en-US" err="1"/>
              <a:t>aprenden</a:t>
            </a:r>
            <a:r>
              <a:rPr lang="en-US"/>
              <a:t> </a:t>
            </a:r>
            <a:r>
              <a:rPr lang="en-US" err="1"/>
              <a:t>sobre</a:t>
            </a:r>
            <a:r>
              <a:rPr lang="en-US"/>
              <a:t> la </a:t>
            </a:r>
            <a:r>
              <a:rPr lang="en-US" err="1"/>
              <a:t>salud</a:t>
            </a:r>
            <a:r>
              <a:rPr lang="en-US"/>
              <a:t>)</a:t>
            </a:r>
          </a:p>
          <a:p>
            <a:pPr marL="171450" indent="-171450">
              <a:buChar char="•"/>
            </a:pPr>
            <a:r>
              <a:rPr lang="en-US" err="1"/>
              <a:t>Sesiones</a:t>
            </a:r>
            <a:r>
              <a:rPr lang="en-US"/>
              <a:t> </a:t>
            </a:r>
            <a:r>
              <a:rPr lang="en-US" err="1"/>
              <a:t>interactivas</a:t>
            </a:r>
            <a:r>
              <a:rPr lang="en-US"/>
              <a:t> entre </a:t>
            </a:r>
            <a:r>
              <a:rPr lang="en-US" err="1"/>
              <a:t>estudiantes</a:t>
            </a:r>
            <a:r>
              <a:rPr lang="en-US"/>
              <a:t> y padres, </a:t>
            </a:r>
            <a:r>
              <a:rPr lang="en-US" err="1"/>
              <a:t>disenadas</a:t>
            </a:r>
            <a:r>
              <a:rPr lang="en-US"/>
              <a:t> para que </a:t>
            </a:r>
            <a:r>
              <a:rPr lang="en-US" err="1"/>
              <a:t>apoyen</a:t>
            </a:r>
            <a:r>
              <a:rPr lang="en-US"/>
              <a:t> </a:t>
            </a:r>
            <a:r>
              <a:rPr lang="en-US" err="1"/>
              <a:t>el</a:t>
            </a:r>
            <a:r>
              <a:rPr lang="en-US"/>
              <a:t> </a:t>
            </a:r>
            <a:r>
              <a:rPr lang="en-US" err="1"/>
              <a:t>progreso</a:t>
            </a:r>
            <a:r>
              <a:rPr lang="en-US"/>
              <a:t> </a:t>
            </a:r>
            <a:r>
              <a:rPr lang="en-US" err="1"/>
              <a:t>academico</a:t>
            </a:r>
            <a:r>
              <a:rPr lang="en-US"/>
              <a:t> de sus </a:t>
            </a:r>
            <a:r>
              <a:rPr lang="en-US" err="1"/>
              <a:t>hijos</a:t>
            </a:r>
            <a:r>
              <a:rPr lang="en-US"/>
              <a:t> (Watch Dogs y Noche de </a:t>
            </a:r>
            <a:r>
              <a:rPr lang="en-US" err="1"/>
              <a:t>Ciencias</a:t>
            </a:r>
            <a:r>
              <a:rPr lang="en-US"/>
              <a:t>)</a:t>
            </a:r>
          </a:p>
          <a:p>
            <a:pPr marL="171450" indent="-171450">
              <a:buChar char="•"/>
            </a:pPr>
            <a:r>
              <a:rPr lang="en-US" err="1"/>
              <a:t>Participacion</a:t>
            </a:r>
            <a:r>
              <a:rPr lang="en-US"/>
              <a:t> </a:t>
            </a:r>
            <a:r>
              <a:rPr lang="en-US" err="1"/>
              <a:t>en</a:t>
            </a:r>
            <a:r>
              <a:rPr lang="en-US"/>
              <a:t> </a:t>
            </a:r>
            <a:r>
              <a:rPr lang="en-US" err="1"/>
              <a:t>los</a:t>
            </a:r>
            <a:r>
              <a:rPr lang="en-US"/>
              <a:t> </a:t>
            </a:r>
            <a:r>
              <a:rPr lang="en-US" err="1"/>
              <a:t>comites</a:t>
            </a:r>
            <a:r>
              <a:rPr lang="en-US"/>
              <a:t> de la </a:t>
            </a:r>
            <a:r>
              <a:rPr lang="en-US" err="1"/>
              <a:t>escuela</a:t>
            </a:r>
            <a:r>
              <a:rPr lang="en-US"/>
              <a:t> y </a:t>
            </a:r>
            <a:r>
              <a:rPr lang="en-US" err="1"/>
              <a:t>distrito</a:t>
            </a:r>
            <a:r>
              <a:rPr lang="en-US"/>
              <a:t> </a:t>
            </a:r>
            <a:r>
              <a:rPr lang="en-US" err="1"/>
              <a:t>como</a:t>
            </a:r>
            <a:r>
              <a:rPr lang="en-US"/>
              <a:t> </a:t>
            </a:r>
            <a:r>
              <a:rPr lang="en-US" err="1"/>
              <a:t>el</a:t>
            </a:r>
            <a:r>
              <a:rPr lang="en-US"/>
              <a:t> PTA, o </a:t>
            </a:r>
            <a:r>
              <a:rPr lang="en-US" b="1"/>
              <a:t>Equipo </a:t>
            </a:r>
            <a:r>
              <a:rPr lang="en-US" b="1" err="1"/>
              <a:t>Asesor</a:t>
            </a:r>
            <a:r>
              <a:rPr lang="en-US" b="1"/>
              <a:t> </a:t>
            </a:r>
            <a:r>
              <a:rPr lang="en-US"/>
              <a:t>del la </a:t>
            </a:r>
            <a:r>
              <a:rPr lang="en-US" err="1"/>
              <a:t>escuela</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US" err="1"/>
              <a:t>Avisos</a:t>
            </a:r>
            <a:r>
              <a:rPr lang="en-US"/>
              <a:t> de </a:t>
            </a:r>
            <a:r>
              <a:rPr lang="en-US" err="1"/>
              <a:t>actividades</a:t>
            </a:r>
            <a:r>
              <a:rPr lang="en-US"/>
              <a:t>:</a:t>
            </a:r>
          </a:p>
          <a:p>
            <a:pPr marL="0" indent="0">
              <a:buNone/>
            </a:pPr>
            <a:r>
              <a:rPr lang="en-US"/>
              <a:t>Se </a:t>
            </a:r>
            <a:r>
              <a:rPr lang="en-US" err="1"/>
              <a:t>mandan</a:t>
            </a:r>
            <a:r>
              <a:rPr lang="en-US"/>
              <a:t> </a:t>
            </a:r>
            <a:r>
              <a:rPr lang="en-US" err="1"/>
              <a:t>invitaciones</a:t>
            </a:r>
            <a:r>
              <a:rPr lang="en-US"/>
              <a:t> y </a:t>
            </a:r>
            <a:r>
              <a:rPr lang="en-US" err="1"/>
              <a:t>recordatorios</a:t>
            </a:r>
            <a:r>
              <a:rPr lang="en-US"/>
              <a:t> para </a:t>
            </a:r>
            <a:r>
              <a:rPr lang="en-US" err="1"/>
              <a:t>todas</a:t>
            </a:r>
            <a:r>
              <a:rPr lang="en-US"/>
              <a:t> las </a:t>
            </a:r>
            <a:r>
              <a:rPr lang="en-US" err="1"/>
              <a:t>actividades</a:t>
            </a:r>
            <a:r>
              <a:rPr lang="en-US"/>
              <a:t>. Los </a:t>
            </a:r>
            <a:r>
              <a:rPr lang="en-US" err="1"/>
              <a:t>avisos</a:t>
            </a:r>
            <a:r>
              <a:rPr lang="en-US"/>
              <a:t> se </a:t>
            </a:r>
            <a:r>
              <a:rPr lang="en-US" err="1"/>
              <a:t>mandan</a:t>
            </a:r>
            <a:r>
              <a:rPr lang="en-US"/>
              <a:t> a traves del sitio web de la </a:t>
            </a:r>
            <a:r>
              <a:rPr lang="en-US" err="1"/>
              <a:t>escuela</a:t>
            </a:r>
            <a:r>
              <a:rPr lang="en-US"/>
              <a:t>, </a:t>
            </a:r>
            <a:r>
              <a:rPr lang="en-US" err="1"/>
              <a:t>folletos</a:t>
            </a:r>
            <a:r>
              <a:rPr lang="en-US"/>
              <a:t>, </a:t>
            </a:r>
            <a:r>
              <a:rPr lang="en-US" err="1"/>
              <a:t>boletines</a:t>
            </a:r>
            <a:r>
              <a:rPr lang="en-US"/>
              <a:t>, </a:t>
            </a:r>
            <a:r>
              <a:rPr lang="en-US" err="1"/>
              <a:t>pegatinas</a:t>
            </a:r>
            <a:r>
              <a:rPr lang="en-US"/>
              <a:t>,  la </a:t>
            </a:r>
            <a:r>
              <a:rPr lang="en-US" err="1"/>
              <a:t>marquesina</a:t>
            </a:r>
            <a:r>
              <a:rPr lang="en-US"/>
              <a:t> a la entrada de la </a:t>
            </a:r>
            <a:r>
              <a:rPr lang="en-US" err="1"/>
              <a:t>escuela</a:t>
            </a:r>
            <a:r>
              <a:rPr lang="en-US"/>
              <a:t> y </a:t>
            </a:r>
            <a:r>
              <a:rPr lang="en-US" err="1"/>
              <a:t>los</a:t>
            </a:r>
            <a:r>
              <a:rPr lang="en-US"/>
              <a:t> </a:t>
            </a:r>
            <a:r>
              <a:rPr lang="en-US" err="1"/>
              <a:t>anuncios</a:t>
            </a:r>
            <a:r>
              <a:rPr lang="en-US"/>
              <a:t> que </a:t>
            </a:r>
            <a:r>
              <a:rPr lang="en-US" err="1"/>
              <a:t>mandan</a:t>
            </a:r>
            <a:r>
              <a:rPr lang="en-US"/>
              <a:t> las </a:t>
            </a:r>
            <a:r>
              <a:rPr lang="en-US" err="1"/>
              <a:t>maestras</a:t>
            </a:r>
            <a:r>
              <a:rPr lang="en-US"/>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US"/>
              <a:t>Derechos de Padres:</a:t>
            </a:r>
          </a:p>
          <a:p>
            <a:pPr marL="0" indent="0">
              <a:buNone/>
            </a:pPr>
            <a:r>
              <a:rPr lang="en-US"/>
              <a:t>Las </a:t>
            </a:r>
            <a:r>
              <a:rPr lang="en-US" err="1"/>
              <a:t>ecuelas</a:t>
            </a:r>
            <a:r>
              <a:rPr lang="en-US"/>
              <a:t> bajo </a:t>
            </a:r>
            <a:r>
              <a:rPr lang="en-US" err="1"/>
              <a:t>Titulo</a:t>
            </a:r>
            <a:r>
              <a:rPr lang="en-US"/>
              <a:t> 1 </a:t>
            </a:r>
            <a:r>
              <a:rPr lang="en-US" err="1"/>
              <a:t>deben</a:t>
            </a:r>
            <a:r>
              <a:rPr lang="en-US"/>
              <a:t> </a:t>
            </a:r>
            <a:r>
              <a:rPr lang="en-US" err="1"/>
              <a:t>proeveer</a:t>
            </a:r>
            <a:r>
              <a:rPr lang="en-US"/>
              <a:t> </a:t>
            </a:r>
            <a:r>
              <a:rPr lang="en-US" err="1"/>
              <a:t>asistencia</a:t>
            </a:r>
            <a:r>
              <a:rPr lang="en-US"/>
              <a:t> a </a:t>
            </a:r>
            <a:r>
              <a:rPr lang="en-US" err="1"/>
              <a:t>los</a:t>
            </a:r>
            <a:r>
              <a:rPr lang="en-US"/>
              <a:t> padres para que </a:t>
            </a:r>
            <a:r>
              <a:rPr lang="en-US" err="1"/>
              <a:t>entiendan</a:t>
            </a:r>
            <a:r>
              <a:rPr lang="en-US"/>
              <a:t>:</a:t>
            </a:r>
          </a:p>
          <a:p>
            <a:pPr marL="171450" indent="-171450">
              <a:buChar char="•"/>
            </a:pPr>
            <a:r>
              <a:rPr lang="en-US"/>
              <a:t>Los </a:t>
            </a:r>
            <a:r>
              <a:rPr lang="en-US" err="1"/>
              <a:t>estandares</a:t>
            </a:r>
            <a:r>
              <a:rPr lang="en-US"/>
              <a:t> </a:t>
            </a:r>
            <a:r>
              <a:rPr lang="en-US" err="1"/>
              <a:t>estatales</a:t>
            </a:r>
            <a:r>
              <a:rPr lang="en-US"/>
              <a:t> de </a:t>
            </a:r>
            <a:r>
              <a:rPr lang="en-US" err="1"/>
              <a:t>contenido</a:t>
            </a:r>
            <a:r>
              <a:rPr lang="en-US"/>
              <a:t> y </a:t>
            </a:r>
            <a:r>
              <a:rPr lang="en-US" err="1"/>
              <a:t>rendimiento</a:t>
            </a:r>
            <a:r>
              <a:rPr lang="en-US"/>
              <a:t>  </a:t>
            </a:r>
            <a:r>
              <a:rPr lang="en-US" err="1"/>
              <a:t>academico</a:t>
            </a:r>
            <a:r>
              <a:rPr lang="en-US"/>
              <a:t> </a:t>
            </a:r>
          </a:p>
          <a:p>
            <a:pPr marL="171450" indent="-171450">
              <a:buChar char="•"/>
            </a:pPr>
            <a:r>
              <a:rPr lang="en-US" err="1"/>
              <a:t>Evaluaciones</a:t>
            </a:r>
            <a:r>
              <a:rPr lang="en-US"/>
              <a:t> </a:t>
            </a:r>
            <a:r>
              <a:rPr lang="en-US" err="1"/>
              <a:t>estatales</a:t>
            </a:r>
            <a:r>
              <a:rPr lang="en-US"/>
              <a:t> y locales</a:t>
            </a:r>
          </a:p>
          <a:p>
            <a:pPr marL="171450" indent="-171450">
              <a:buChar char="•"/>
            </a:pPr>
            <a:r>
              <a:rPr lang="en-US"/>
              <a:t>Como </a:t>
            </a:r>
            <a:r>
              <a:rPr lang="en-US" err="1"/>
              <a:t>moitorear</a:t>
            </a:r>
            <a:r>
              <a:rPr lang="en-US"/>
              <a:t> </a:t>
            </a:r>
            <a:r>
              <a:rPr lang="en-US" err="1"/>
              <a:t>el</a:t>
            </a:r>
            <a:r>
              <a:rPr lang="en-US"/>
              <a:t> </a:t>
            </a:r>
            <a:r>
              <a:rPr lang="en-US" err="1"/>
              <a:t>progreso</a:t>
            </a:r>
            <a:r>
              <a:rPr lang="en-US"/>
              <a:t> de </a:t>
            </a:r>
            <a:r>
              <a:rPr lang="en-US" err="1"/>
              <a:t>su</a:t>
            </a:r>
            <a:r>
              <a:rPr lang="en-US"/>
              <a:t> </a:t>
            </a:r>
            <a:r>
              <a:rPr lang="en-US" err="1"/>
              <a:t>hijo</a:t>
            </a:r>
            <a:r>
              <a:rPr lang="en-US"/>
              <a:t>: Las </a:t>
            </a:r>
            <a:r>
              <a:rPr lang="en-US" err="1"/>
              <a:t>calificaciones</a:t>
            </a:r>
            <a:r>
              <a:rPr lang="en-US"/>
              <a:t> de </a:t>
            </a:r>
            <a:r>
              <a:rPr lang="en-US" err="1"/>
              <a:t>progreso</a:t>
            </a:r>
            <a:r>
              <a:rPr lang="en-US"/>
              <a:t> y de </a:t>
            </a:r>
            <a:r>
              <a:rPr lang="en-US" err="1"/>
              <a:t>cada</a:t>
            </a:r>
            <a:r>
              <a:rPr lang="en-US"/>
              <a:t> 9 </a:t>
            </a:r>
            <a:r>
              <a:rPr lang="en-US" err="1"/>
              <a:t>semanas</a:t>
            </a:r>
            <a:r>
              <a:rPr lang="en-US"/>
              <a:t> </a:t>
            </a:r>
            <a:r>
              <a:rPr lang="en-US" err="1"/>
              <a:t>seran</a:t>
            </a:r>
            <a:r>
              <a:rPr lang="en-US"/>
              <a:t> </a:t>
            </a:r>
            <a:r>
              <a:rPr lang="en-US" err="1"/>
              <a:t>compartidas</a:t>
            </a:r>
            <a:r>
              <a:rPr lang="en-US"/>
              <a:t> </a:t>
            </a:r>
            <a:r>
              <a:rPr lang="en-US" err="1"/>
              <a:t>en</a:t>
            </a:r>
            <a:r>
              <a:rPr lang="en-US"/>
              <a:t> HAC. Los padres </a:t>
            </a:r>
            <a:r>
              <a:rPr lang="en-US" err="1"/>
              <a:t>deben</a:t>
            </a:r>
            <a:r>
              <a:rPr lang="en-US"/>
              <a:t> </a:t>
            </a:r>
            <a:r>
              <a:rPr lang="en-US" err="1"/>
              <a:t>firmar</a:t>
            </a:r>
            <a:r>
              <a:rPr lang="en-US"/>
              <a:t> </a:t>
            </a:r>
            <a:r>
              <a:rPr lang="en-US" err="1"/>
              <a:t>electronicamente</a:t>
            </a:r>
          </a:p>
          <a:p>
            <a:pPr marL="171450" indent="-171450">
              <a:buChar char="•"/>
            </a:pPr>
            <a:r>
              <a:rPr lang="en-US"/>
              <a:t>Como </a:t>
            </a:r>
            <a:r>
              <a:rPr lang="en-US" err="1"/>
              <a:t>trabajar</a:t>
            </a:r>
            <a:r>
              <a:rPr lang="en-US"/>
              <a:t> con sus </a:t>
            </a:r>
            <a:r>
              <a:rPr lang="en-US" err="1"/>
              <a:t>estudiantes</a:t>
            </a:r>
            <a:r>
              <a:rPr lang="en-US"/>
              <a:t> para </a:t>
            </a:r>
            <a:r>
              <a:rPr lang="en-US" err="1"/>
              <a:t>mejorar</a:t>
            </a:r>
            <a:r>
              <a:rPr lang="en-US"/>
              <a:t> </a:t>
            </a:r>
            <a:r>
              <a:rPr lang="en-US" err="1"/>
              <a:t>el</a:t>
            </a:r>
            <a:r>
              <a:rPr lang="en-US"/>
              <a:t> </a:t>
            </a:r>
            <a:r>
              <a:rPr lang="en-US" err="1"/>
              <a:t>rendimiento</a:t>
            </a:r>
            <a:r>
              <a:rPr lang="en-US"/>
              <a:t> escolar.</a:t>
            </a:r>
          </a:p>
          <a:p>
            <a:pPr marL="171450" indent="-171450">
              <a:buChar cha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5" name="Google Shape;45;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1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
        <p:cNvGrpSpPr/>
        <p:nvPr/>
      </p:nvGrpSpPr>
      <p:grpSpPr>
        <a:xfrm>
          <a:off x="0" y="0"/>
          <a:ext cx="0" cy="0"/>
          <a:chOff x="0" y="0"/>
          <a:chExt cx="0" cy="0"/>
        </a:xfrm>
      </p:grpSpPr>
      <p:sp>
        <p:nvSpPr>
          <p:cNvPr id="14" name="Google Shape;14;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7" name="Google Shape;17;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0" name="Google Shape;20;p5"/>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1" name="Google Shape;21;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4" name="Google Shape;24;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8" name="Google Shape;28;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 name="Google Shape;31;p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2" name="Google Shape;32;p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3" name="Google Shape;33;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6" name="Google Shape;36;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0" name="Google Shape;40;p1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1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2" name="Google Shape;42;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katyisd.org/USE"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t="-9000" b="-9000"/>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0126" y="-81643"/>
            <a:ext cx="8520600" cy="1671602"/>
          </a:xfrm>
          <a:prstGeom prst="rect">
            <a:avLst/>
          </a:prstGeom>
          <a:noFill/>
          <a:ln>
            <a:noFill/>
          </a:ln>
        </p:spPr>
        <p:txBody>
          <a:bodyPr spcFirstLastPara="1" wrap="square" lIns="91425" tIns="91425" rIns="91425" bIns="91425" anchor="b" anchorCtr="0">
            <a:noAutofit/>
          </a:bodyPr>
          <a:lstStyle/>
          <a:p>
            <a:r>
              <a:rPr lang="en-US" b="1">
                <a:solidFill>
                  <a:srgbClr val="0070C0"/>
                </a:solidFill>
                <a:latin typeface="Times New Roman"/>
                <a:ea typeface="Times New Roman"/>
                <a:cs typeface="Times New Roman"/>
                <a:sym typeface="Times New Roman"/>
              </a:rPr>
              <a:t>Stephens Elementary</a:t>
            </a:r>
            <a:endParaRPr lang="en-US" b="1">
              <a:solidFill>
                <a:srgbClr val="0070C0"/>
              </a:solidFill>
              <a:latin typeface="Times New Roman"/>
              <a:ea typeface="Times New Roman"/>
              <a:cs typeface="Times New Roman"/>
            </a:endParaRPr>
          </a:p>
          <a:p>
            <a:pPr marL="0" lvl="0" indent="0" algn="ctr" rtl="0">
              <a:lnSpc>
                <a:spcPct val="100000"/>
              </a:lnSpc>
              <a:spcBef>
                <a:spcPts val="0"/>
              </a:spcBef>
              <a:spcAft>
                <a:spcPts val="0"/>
              </a:spcAft>
              <a:buSzPts val="5200"/>
              <a:buNone/>
            </a:pPr>
            <a:r>
              <a:rPr lang="en-US" b="1">
                <a:solidFill>
                  <a:srgbClr val="0070C0"/>
                </a:solidFill>
                <a:latin typeface="Times New Roman"/>
                <a:ea typeface="Times New Roman"/>
                <a:cs typeface="Times New Roman"/>
                <a:sym typeface="Times New Roman"/>
              </a:rPr>
              <a:t>Title I Orientation</a:t>
            </a:r>
            <a:endParaRPr lang="en-US" b="1">
              <a:solidFill>
                <a:srgbClr val="0070C0"/>
              </a:solidFill>
              <a:latin typeface="Times New Roman"/>
              <a:ea typeface="Times New Roman"/>
              <a:cs typeface="Times New Roman"/>
            </a:endParaRPr>
          </a:p>
        </p:txBody>
      </p:sp>
      <p:sp>
        <p:nvSpPr>
          <p:cNvPr id="55" name="Google Shape;55;p13"/>
          <p:cNvSpPr txBox="1">
            <a:spLocks noGrp="1"/>
          </p:cNvSpPr>
          <p:nvPr>
            <p:ph type="subTitle" idx="1"/>
          </p:nvPr>
        </p:nvSpPr>
        <p:spPr>
          <a:xfrm>
            <a:off x="201475" y="4414900"/>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3000" b="1">
                <a:solidFill>
                  <a:srgbClr val="0070C0"/>
                </a:solidFill>
                <a:latin typeface="Times New Roman"/>
                <a:ea typeface="Times New Roman"/>
                <a:cs typeface="Times New Roman"/>
                <a:sym typeface="Times New Roman"/>
              </a:rPr>
              <a:t>School Year 2023-2024</a:t>
            </a:r>
            <a:endParaRPr lang="en-US" sz="3000" b="1">
              <a:solidFill>
                <a:srgbClr val="0070C0"/>
              </a:solidFill>
              <a:latin typeface="Times New Roman"/>
              <a:ea typeface="Times New Roman"/>
              <a:cs typeface="Times New Roman"/>
            </a:endParaRPr>
          </a:p>
        </p:txBody>
      </p:sp>
    </p:spTree>
    <p:extLst>
      <p:ext uri="{BB962C8B-B14F-4D97-AF65-F5344CB8AC3E}">
        <p14:creationId xmlns:p14="http://schemas.microsoft.com/office/powerpoint/2010/main" val="3100467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sp>
        <p:nvSpPr>
          <p:cNvPr id="131" name="Google Shape;131;p23"/>
          <p:cNvSpPr txBox="1">
            <a:spLocks noGrp="1"/>
          </p:cNvSpPr>
          <p:nvPr>
            <p:ph type="body" idx="1"/>
          </p:nvPr>
        </p:nvSpPr>
        <p:spPr>
          <a:xfrm>
            <a:off x="383000" y="2081675"/>
            <a:ext cx="6274200" cy="2367900"/>
          </a:xfrm>
          <a:prstGeom prst="rect">
            <a:avLst/>
          </a:prstGeom>
          <a:noFill/>
          <a:ln>
            <a:noFill/>
          </a:ln>
        </p:spPr>
        <p:txBody>
          <a:bodyPr spcFirstLastPara="1" wrap="square" lIns="91425" tIns="91425" rIns="91425" bIns="91425" anchor="ctr" anchorCtr="0">
            <a:noAutofit/>
          </a:bodyPr>
          <a:lstStyle/>
          <a:p>
            <a:pPr marL="457200" lvl="0" indent="-381000" algn="l" rtl="0">
              <a:lnSpc>
                <a:spcPct val="115000"/>
              </a:lnSpc>
              <a:spcBef>
                <a:spcPts val="1200"/>
              </a:spcBef>
              <a:spcAft>
                <a:spcPts val="500"/>
              </a:spcAft>
              <a:buClr>
                <a:schemeClr val="dk1"/>
              </a:buClr>
              <a:buSzPts val="2400"/>
              <a:buFont typeface="Times New Roman"/>
              <a:buChar char="●"/>
            </a:pPr>
            <a:r>
              <a:rPr lang="en" sz="2400">
                <a:solidFill>
                  <a:schemeClr val="dk1"/>
                </a:solidFill>
                <a:latin typeface="Times New Roman"/>
                <a:ea typeface="Times New Roman"/>
                <a:cs typeface="Times New Roman"/>
                <a:sym typeface="Times New Roman"/>
              </a:rPr>
              <a:t>Each school has a Title I Parent and Family Engagement Plan which describes the school’s plan for involving parents in their child’s education.</a:t>
            </a:r>
            <a:endParaRPr lang="en-US" sz="2400">
              <a:solidFill>
                <a:schemeClr val="dk1"/>
              </a:solidFill>
              <a:latin typeface="Times New Roman"/>
              <a:ea typeface="Times New Roman"/>
              <a:cs typeface="Times New Roman"/>
            </a:endParaRPr>
          </a:p>
          <a:p>
            <a:pPr marL="457200" lvl="0" indent="-381000" algn="l" rtl="0">
              <a:lnSpc>
                <a:spcPct val="115000"/>
              </a:lnSpc>
              <a:spcBef>
                <a:spcPts val="0"/>
              </a:spcBef>
              <a:spcAft>
                <a:spcPts val="0"/>
              </a:spcAft>
              <a:buClr>
                <a:schemeClr val="dk1"/>
              </a:buClr>
              <a:buSzPts val="2400"/>
              <a:buFont typeface="Times New Roman"/>
              <a:buChar char="●"/>
            </a:pPr>
            <a:r>
              <a:rPr lang="en" sz="2400">
                <a:solidFill>
                  <a:schemeClr val="dk1"/>
                </a:solidFill>
                <a:latin typeface="Times New Roman"/>
                <a:ea typeface="Times New Roman"/>
                <a:cs typeface="Times New Roman"/>
                <a:sym typeface="Times New Roman"/>
              </a:rPr>
              <a:t>The Title I Parent Information brochure, which is sent home to each family, includes detailed information about Parent’s Rights and the Title I program at the campus and district levels.</a:t>
            </a:r>
            <a:endParaRPr sz="24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1600"/>
              </a:spcAft>
              <a:buClr>
                <a:schemeClr val="dk2"/>
              </a:buClr>
              <a:buSzPts val="1100"/>
              <a:buFont typeface="Arial"/>
              <a:buNone/>
            </a:pPr>
            <a:endParaRPr sz="1800">
              <a:solidFill>
                <a:srgbClr val="000000"/>
              </a:solidFill>
              <a:latin typeface="Times New Roman"/>
              <a:ea typeface="Times New Roman"/>
              <a:cs typeface="Times New Roman"/>
              <a:sym typeface="Times New Roman"/>
            </a:endParaRPr>
          </a:p>
        </p:txBody>
      </p:sp>
      <p:sp>
        <p:nvSpPr>
          <p:cNvPr id="132" name="Google Shape;132;p23"/>
          <p:cNvSpPr txBox="1"/>
          <p:nvPr/>
        </p:nvSpPr>
        <p:spPr>
          <a:xfrm>
            <a:off x="383000" y="251500"/>
            <a:ext cx="7007700" cy="839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chemeClr val="dk1"/>
                </a:solidFill>
                <a:latin typeface="Times New Roman"/>
                <a:ea typeface="Times New Roman"/>
                <a:cs typeface="Times New Roman"/>
                <a:sym typeface="Times New Roman"/>
              </a:rPr>
              <a:t>Parent and Family Engagement Plan </a:t>
            </a:r>
            <a:endParaRPr sz="2400" b="1"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chemeClr val="dk1"/>
                </a:solidFill>
                <a:latin typeface="Times New Roman"/>
                <a:ea typeface="Times New Roman"/>
                <a:cs typeface="Times New Roman"/>
                <a:sym typeface="Times New Roman"/>
              </a:rPr>
              <a:t>Title I Information Brochure</a:t>
            </a:r>
            <a:endParaRPr sz="2400" b="1" i="0" u="none" strike="noStrike" cap="none">
              <a:solidFill>
                <a:srgbClr val="000000"/>
              </a:solidFill>
              <a:latin typeface="Times New Roman"/>
              <a:ea typeface="Times New Roman"/>
              <a:cs typeface="Times New Roman"/>
              <a:sym typeface="Times New Roman"/>
            </a:endParaRPr>
          </a:p>
        </p:txBody>
      </p:sp>
      <p:pic>
        <p:nvPicPr>
          <p:cNvPr id="133" name="Google Shape;133;p23"/>
          <p:cNvPicPr preferRelativeResize="0"/>
          <p:nvPr/>
        </p:nvPicPr>
        <p:blipFill rotWithShape="1">
          <a:blip r:embed="rId3">
            <a:alphaModFix/>
          </a:blip>
          <a:srcRect/>
          <a:stretch/>
        </p:blipFill>
        <p:spPr>
          <a:xfrm>
            <a:off x="6601325" y="1383325"/>
            <a:ext cx="2182000" cy="2633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
        <p:cNvGrpSpPr/>
        <p:nvPr/>
      </p:nvGrpSpPr>
      <p:grpSpPr>
        <a:xfrm>
          <a:off x="0" y="0"/>
          <a:ext cx="0" cy="0"/>
          <a:chOff x="0" y="0"/>
          <a:chExt cx="0" cy="0"/>
        </a:xfrm>
      </p:grpSpPr>
      <p:sp>
        <p:nvSpPr>
          <p:cNvPr id="123" name="Google Shape;123;p22"/>
          <p:cNvSpPr txBox="1"/>
          <p:nvPr/>
        </p:nvSpPr>
        <p:spPr>
          <a:xfrm>
            <a:off x="307350" y="775400"/>
            <a:ext cx="6845700" cy="40515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200"/>
              </a:spcBef>
              <a:spcAft>
                <a:spcPts val="500"/>
              </a:spcAft>
              <a:buClr>
                <a:srgbClr val="000000"/>
              </a:buClr>
              <a:buSzPts val="2000"/>
              <a:buFont typeface="Arial"/>
              <a:buNone/>
            </a:pPr>
            <a:r>
              <a:rPr lang="en" sz="2000" b="0" i="0" u="none" strike="noStrike" cap="none">
                <a:solidFill>
                  <a:schemeClr val="dk1"/>
                </a:solidFill>
                <a:latin typeface="Times New Roman"/>
                <a:ea typeface="Times New Roman"/>
                <a:cs typeface="Times New Roman"/>
                <a:sym typeface="Times New Roman"/>
              </a:rPr>
              <a:t>As the parent of a student at a Title I campus, you have the right to request the following information about each of your child’s classroom teachers.</a:t>
            </a:r>
            <a:endParaRPr lang="en-US" sz="2000" b="0" i="0" u="none" strike="noStrike" cap="none">
              <a:solidFill>
                <a:schemeClr val="dk1"/>
              </a:solidFill>
              <a:latin typeface="Times New Roman"/>
              <a:ea typeface="Times New Roman"/>
              <a:cs typeface="Times New Roman"/>
            </a:endParaRPr>
          </a:p>
          <a:p>
            <a:pPr marL="457200" marR="0" lvl="1" indent="-355600" algn="l" rtl="0">
              <a:spcBef>
                <a:spcPts val="400"/>
              </a:spcBef>
              <a:spcAft>
                <a:spcPts val="500"/>
              </a:spcAft>
              <a:buClr>
                <a:schemeClr val="dk1"/>
              </a:buClr>
              <a:buSzPts val="2000"/>
              <a:buFont typeface="Times New Roman"/>
              <a:buChar char="●"/>
            </a:pPr>
            <a:r>
              <a:rPr lang="en" sz="2000" b="0" i="0" u="none" strike="noStrike" cap="none">
                <a:solidFill>
                  <a:schemeClr val="dk1"/>
                </a:solidFill>
                <a:latin typeface="Times New Roman"/>
                <a:ea typeface="Times New Roman"/>
                <a:cs typeface="Times New Roman"/>
                <a:sym typeface="Times New Roman"/>
              </a:rPr>
              <a:t>Whether the teacher meets the state qualifications and state certification criteria for the grades and subjects taught.</a:t>
            </a:r>
            <a:endParaRPr sz="2000" b="0" i="0" u="none" strike="noStrike" cap="none">
              <a:solidFill>
                <a:schemeClr val="dk1"/>
              </a:solidFill>
              <a:latin typeface="Times New Roman"/>
              <a:ea typeface="Times New Roman"/>
              <a:cs typeface="Times New Roman"/>
            </a:endParaRPr>
          </a:p>
          <a:p>
            <a:pPr marL="457200" indent="-355600">
              <a:spcAft>
                <a:spcPts val="500"/>
              </a:spcAft>
              <a:buClr>
                <a:schemeClr val="dk1"/>
              </a:buClr>
              <a:buSzPts val="2000"/>
              <a:buFont typeface="Times New Roman"/>
              <a:buChar char="●"/>
            </a:pPr>
            <a:r>
              <a:rPr lang="en" sz="2000" b="0" i="0" u="none" strike="noStrike" cap="none">
                <a:solidFill>
                  <a:schemeClr val="dk1"/>
                </a:solidFill>
                <a:latin typeface="Times New Roman"/>
                <a:ea typeface="Times New Roman"/>
                <a:cs typeface="Times New Roman"/>
                <a:sym typeface="Times New Roman"/>
              </a:rPr>
              <a:t>Whether the teacher is teaching under emergency or</a:t>
            </a:r>
            <a:r>
              <a:rPr lang="en" sz="2000">
                <a:solidFill>
                  <a:schemeClr val="dk1"/>
                </a:solidFill>
                <a:latin typeface="Times New Roman"/>
                <a:ea typeface="Times New Roman"/>
                <a:cs typeface="Times New Roman"/>
                <a:sym typeface="Times New Roman"/>
              </a:rPr>
              <a:t> </a:t>
            </a:r>
            <a:r>
              <a:rPr lang="en" sz="2000" b="0" i="0" u="none" strike="noStrike" cap="none">
                <a:solidFill>
                  <a:schemeClr val="dk1"/>
                </a:solidFill>
                <a:latin typeface="Times New Roman"/>
                <a:ea typeface="Times New Roman"/>
                <a:cs typeface="Times New Roman"/>
                <a:sym typeface="Times New Roman"/>
              </a:rPr>
              <a:t> probationary status because of special circumstances.</a:t>
            </a:r>
            <a:endParaRPr lang="en-US" sz="2000" b="0" i="0" u="none" strike="noStrike" cap="none">
              <a:solidFill>
                <a:schemeClr val="dk1"/>
              </a:solidFill>
              <a:latin typeface="Times New Roman"/>
              <a:ea typeface="Times New Roman"/>
              <a:cs typeface="Times New Roman"/>
            </a:endParaRPr>
          </a:p>
          <a:p>
            <a:pPr marL="457200" indent="-355600">
              <a:buClr>
                <a:schemeClr val="dk1"/>
              </a:buClr>
              <a:buSzPts val="2000"/>
              <a:buFont typeface="Times New Roman"/>
              <a:buChar char="●"/>
            </a:pPr>
            <a:r>
              <a:rPr lang="en" sz="2000" b="0" i="0" u="none" strike="noStrike" cap="none">
                <a:solidFill>
                  <a:schemeClr val="dk1"/>
                </a:solidFill>
                <a:latin typeface="Times New Roman"/>
                <a:ea typeface="Times New Roman"/>
                <a:cs typeface="Times New Roman"/>
                <a:sym typeface="Times New Roman"/>
              </a:rPr>
              <a:t>The teacher’s college major, level of degree, and</a:t>
            </a:r>
            <a:r>
              <a:rPr lang="en" sz="2000">
                <a:solidFill>
                  <a:schemeClr val="dk1"/>
                </a:solidFill>
                <a:latin typeface="Times New Roman"/>
                <a:ea typeface="Times New Roman"/>
                <a:cs typeface="Times New Roman"/>
                <a:sym typeface="Times New Roman"/>
              </a:rPr>
              <a:t> </a:t>
            </a:r>
            <a:r>
              <a:rPr lang="en" sz="2000" b="0" i="0" u="none" strike="noStrike" cap="none">
                <a:solidFill>
                  <a:schemeClr val="dk1"/>
                </a:solidFill>
                <a:latin typeface="Times New Roman"/>
                <a:ea typeface="Times New Roman"/>
                <a:cs typeface="Times New Roman"/>
                <a:sym typeface="Times New Roman"/>
              </a:rPr>
              <a:t> field of</a:t>
            </a:r>
            <a:r>
              <a:rPr lang="en" sz="2000">
                <a:solidFill>
                  <a:schemeClr val="dk1"/>
                </a:solidFill>
                <a:latin typeface="Times New Roman"/>
                <a:ea typeface="Times New Roman"/>
                <a:cs typeface="Times New Roman"/>
                <a:sym typeface="Times New Roman"/>
              </a:rPr>
              <a:t> </a:t>
            </a:r>
            <a:endParaRPr lang="en" sz="2000">
              <a:solidFill>
                <a:schemeClr val="dk1"/>
              </a:solidFill>
              <a:latin typeface="Times New Roman"/>
              <a:ea typeface="Times New Roman"/>
              <a:cs typeface="Times New Roman"/>
            </a:endParaRPr>
          </a:p>
          <a:p>
            <a:pPr marL="101600">
              <a:spcAft>
                <a:spcPts val="500"/>
              </a:spcAft>
              <a:buClr>
                <a:schemeClr val="dk1"/>
              </a:buClr>
              <a:buSzPts val="2000"/>
            </a:pPr>
            <a:r>
              <a:rPr lang="en" sz="2000">
                <a:solidFill>
                  <a:schemeClr val="dk1"/>
                </a:solidFill>
                <a:latin typeface="Times New Roman"/>
                <a:ea typeface="Times New Roman"/>
                <a:cs typeface="Times New Roman"/>
                <a:sym typeface="Times New Roman"/>
              </a:rPr>
              <a:t>      </a:t>
            </a:r>
            <a:r>
              <a:rPr lang="en" sz="2000" b="0" i="0" u="none" strike="noStrike" cap="none">
                <a:solidFill>
                  <a:schemeClr val="dk1"/>
                </a:solidFill>
                <a:latin typeface="Times New Roman"/>
                <a:ea typeface="Times New Roman"/>
                <a:cs typeface="Times New Roman"/>
                <a:sym typeface="Times New Roman"/>
              </a:rPr>
              <a:t>the certification or degree.</a:t>
            </a:r>
            <a:endParaRPr sz="2000" b="0" i="0" u="none" strike="noStrike" cap="none">
              <a:solidFill>
                <a:schemeClr val="dk1"/>
              </a:solidFill>
              <a:latin typeface="Times New Roman"/>
              <a:ea typeface="Times New Roman"/>
              <a:cs typeface="Times New Roman"/>
            </a:endParaRPr>
          </a:p>
          <a:p>
            <a:pPr marL="457200" marR="0" lvl="0" indent="-355600" algn="l" rtl="0">
              <a:spcBef>
                <a:spcPts val="0"/>
              </a:spcBef>
              <a:spcAft>
                <a:spcPts val="0"/>
              </a:spcAft>
              <a:buClr>
                <a:schemeClr val="dk1"/>
              </a:buClr>
              <a:buSzPts val="2000"/>
              <a:buFont typeface="Times New Roman"/>
              <a:buChar char="●"/>
            </a:pPr>
            <a:r>
              <a:rPr lang="en" sz="2000" b="0" i="0" u="none" strike="noStrike" cap="none">
                <a:solidFill>
                  <a:schemeClr val="dk1"/>
                </a:solidFill>
                <a:latin typeface="Times New Roman"/>
                <a:ea typeface="Times New Roman"/>
                <a:cs typeface="Times New Roman"/>
                <a:sym typeface="Times New Roman"/>
              </a:rPr>
              <a:t>The qualifications of any paraprofessional providing</a:t>
            </a:r>
            <a:endParaRPr sz="2000" b="0" i="0" u="none" strike="noStrike" cap="none">
              <a:solidFill>
                <a:schemeClr val="dk1"/>
              </a:solidFill>
              <a:latin typeface="Times New Roman"/>
              <a:ea typeface="Times New Roman"/>
              <a:cs typeface="Times New Roman"/>
            </a:endParaRPr>
          </a:p>
          <a:p>
            <a:pPr>
              <a:spcBef>
                <a:spcPts val="400"/>
              </a:spcBef>
              <a:buClr>
                <a:schemeClr val="dk1"/>
              </a:buClr>
              <a:buSzPts val="1100"/>
            </a:pPr>
            <a:r>
              <a:rPr lang="en" sz="2000">
                <a:solidFill>
                  <a:schemeClr val="dk1"/>
                </a:solidFill>
                <a:latin typeface="Times New Roman"/>
                <a:ea typeface="Times New Roman"/>
                <a:cs typeface="Times New Roman"/>
                <a:sym typeface="Times New Roman"/>
              </a:rPr>
              <a:t>       </a:t>
            </a:r>
            <a:r>
              <a:rPr lang="en" sz="2000" b="0" i="0" u="none" strike="noStrike" cap="none">
                <a:solidFill>
                  <a:schemeClr val="dk1"/>
                </a:solidFill>
                <a:latin typeface="Times New Roman"/>
                <a:ea typeface="Times New Roman"/>
                <a:cs typeface="Times New Roman"/>
                <a:sym typeface="Times New Roman"/>
              </a:rPr>
              <a:t> services to your child</a:t>
            </a:r>
            <a:r>
              <a:rPr lang="en" sz="2000" b="0" i="0" u="none" strike="noStrike" cap="none">
                <a:solidFill>
                  <a:schemeClr val="dk1"/>
                </a:solidFill>
                <a:latin typeface="Arial"/>
                <a:ea typeface="Arial"/>
                <a:cs typeface="Arial"/>
                <a:sym typeface="Arial"/>
              </a:rPr>
              <a:t>.</a:t>
            </a:r>
            <a:endParaRPr lang="en-US" sz="2000" b="0" i="0" u="none" strike="noStrike" cap="none">
              <a:solidFill>
                <a:schemeClr val="dk1"/>
              </a:solidFill>
              <a:latin typeface="Arial"/>
              <a:ea typeface="Arial"/>
              <a:cs typeface="Arial"/>
            </a:endParaRPr>
          </a:p>
          <a:p>
            <a:pPr marL="0" marR="0" lvl="0" indent="0" algn="l" rtl="0">
              <a:spcBef>
                <a:spcPts val="1200"/>
              </a:spcBef>
              <a:spcAft>
                <a:spcPts val="0"/>
              </a:spcAft>
              <a:buClr>
                <a:srgbClr val="000000"/>
              </a:buClr>
              <a:buSzPts val="2000"/>
              <a:buFont typeface="Arial"/>
              <a:buNone/>
            </a:pPr>
            <a:endParaRPr sz="2000" b="0" i="0" u="none" strike="noStrike" cap="none">
              <a:solidFill>
                <a:schemeClr val="dk1"/>
              </a:solidFill>
              <a:latin typeface="Times New Roman"/>
              <a:ea typeface="Times New Roman"/>
              <a:cs typeface="Times New Roman"/>
            </a:endParaRPr>
          </a:p>
        </p:txBody>
      </p:sp>
      <p:sp>
        <p:nvSpPr>
          <p:cNvPr id="124" name="Google Shape;124;p22"/>
          <p:cNvSpPr txBox="1"/>
          <p:nvPr/>
        </p:nvSpPr>
        <p:spPr>
          <a:xfrm>
            <a:off x="349275" y="188600"/>
            <a:ext cx="4463700" cy="81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 sz="3600" b="1" i="0" u="none" strike="noStrike" cap="none">
                <a:solidFill>
                  <a:srgbClr val="000000"/>
                </a:solidFill>
                <a:latin typeface="Times New Roman"/>
                <a:ea typeface="Times New Roman"/>
                <a:cs typeface="Times New Roman"/>
                <a:sym typeface="Times New Roman"/>
              </a:rPr>
              <a:t>Parent Rights</a:t>
            </a:r>
            <a:endParaRPr sz="3600" b="1" i="0" u="none" strike="noStrike" cap="none">
              <a:solidFill>
                <a:srgbClr val="000000"/>
              </a:solidFill>
              <a:latin typeface="Times New Roman"/>
              <a:ea typeface="Times New Roman"/>
              <a:cs typeface="Times New Roman"/>
              <a:sym typeface="Times New Roman"/>
            </a:endParaRPr>
          </a:p>
        </p:txBody>
      </p:sp>
      <p:pic>
        <p:nvPicPr>
          <p:cNvPr id="125" name="Google Shape;125;p22"/>
          <p:cNvPicPr preferRelativeResize="0"/>
          <p:nvPr/>
        </p:nvPicPr>
        <p:blipFill rotWithShape="1">
          <a:blip r:embed="rId3">
            <a:alphaModFix/>
          </a:blip>
          <a:srcRect/>
          <a:stretch/>
        </p:blipFill>
        <p:spPr>
          <a:xfrm>
            <a:off x="7006476" y="1287287"/>
            <a:ext cx="2004825" cy="1912175"/>
          </a:xfrm>
          <a:prstGeom prst="rect">
            <a:avLst/>
          </a:prstGeom>
          <a:noFill/>
          <a:ln>
            <a:noFill/>
          </a:ln>
        </p:spPr>
      </p:pic>
      <p:pic>
        <p:nvPicPr>
          <p:cNvPr id="126" name="Google Shape;126;p22"/>
          <p:cNvPicPr preferRelativeResize="0"/>
          <p:nvPr/>
        </p:nvPicPr>
        <p:blipFill rotWithShape="1">
          <a:blip r:embed="rId4">
            <a:alphaModFix/>
          </a:blip>
          <a:srcRect/>
          <a:stretch/>
        </p:blipFill>
        <p:spPr>
          <a:xfrm>
            <a:off x="6349800" y="3527650"/>
            <a:ext cx="2794200" cy="1466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4"/>
          <p:cNvSpPr txBox="1"/>
          <p:nvPr/>
        </p:nvSpPr>
        <p:spPr>
          <a:xfrm>
            <a:off x="356275" y="1107353"/>
            <a:ext cx="6161100" cy="3212628"/>
          </a:xfrm>
          <a:prstGeom prst="rect">
            <a:avLst/>
          </a:prstGeom>
          <a:noFill/>
          <a:ln>
            <a:noFill/>
          </a:ln>
        </p:spPr>
        <p:txBody>
          <a:bodyPr spcFirstLastPara="1" wrap="square" lIns="91425" tIns="91425" rIns="91425" bIns="91425" anchor="t" anchorCtr="0">
            <a:noAutofit/>
          </a:bodyPr>
          <a:lstStyle/>
          <a:p>
            <a:pPr marL="457200" marR="0" lvl="0" indent="-381000" algn="l" rtl="0">
              <a:lnSpc>
                <a:spcPct val="90000"/>
              </a:lnSpc>
              <a:spcBef>
                <a:spcPts val="1200"/>
              </a:spcBef>
              <a:spcAft>
                <a:spcPts val="500"/>
              </a:spcAft>
              <a:buClr>
                <a:schemeClr val="dk1"/>
              </a:buClr>
              <a:buSzPts val="2400"/>
              <a:buFont typeface="Times New Roman"/>
              <a:buChar char="●"/>
            </a:pPr>
            <a:r>
              <a:rPr lang="en" sz="2400" b="0" i="0" u="none" strike="noStrike" cap="none">
                <a:solidFill>
                  <a:schemeClr val="dk1"/>
                </a:solidFill>
                <a:latin typeface="Times New Roman"/>
                <a:ea typeface="Times New Roman"/>
                <a:cs typeface="Times New Roman"/>
                <a:sym typeface="Times New Roman"/>
              </a:rPr>
              <a:t>Each school provides a Title I School/Parent Compact. The compact outlines how parents, campus staff, and students share responsibility for improved student performance.</a:t>
            </a:r>
            <a:endParaRPr lang="en-US" sz="2400" b="0" i="0" u="none" strike="noStrike" cap="none">
              <a:solidFill>
                <a:schemeClr val="dk1"/>
              </a:solidFill>
              <a:latin typeface="Times New Roman"/>
              <a:ea typeface="Times New Roman"/>
              <a:cs typeface="Times New Roman"/>
            </a:endParaRPr>
          </a:p>
          <a:p>
            <a:pPr marL="457200" marR="0" lvl="0" indent="-381000" algn="l" rtl="0">
              <a:lnSpc>
                <a:spcPct val="90000"/>
              </a:lnSpc>
              <a:spcBef>
                <a:spcPts val="0"/>
              </a:spcBef>
              <a:spcAft>
                <a:spcPts val="0"/>
              </a:spcAft>
              <a:buClr>
                <a:schemeClr val="dk1"/>
              </a:buClr>
              <a:buSzPts val="2400"/>
              <a:buFont typeface="Times New Roman"/>
              <a:buChar char="●"/>
            </a:pPr>
            <a:r>
              <a:rPr lang="en" sz="2400" b="0" i="0" u="none" strike="noStrike" cap="none">
                <a:solidFill>
                  <a:schemeClr val="dk1"/>
                </a:solidFill>
                <a:latin typeface="Times New Roman"/>
                <a:ea typeface="Times New Roman"/>
                <a:cs typeface="Times New Roman"/>
                <a:sym typeface="Times New Roman"/>
              </a:rPr>
              <a:t>Research shows that when parents know what their children are doing in school and it is reinforced at home, children will be more successful.</a:t>
            </a:r>
            <a:endParaRPr lang="en" sz="2400" b="0" i="0" u="none" strike="noStrike" cap="none">
              <a:solidFill>
                <a:schemeClr val="dk1"/>
              </a:solidFill>
              <a:latin typeface="Times New Roman"/>
              <a:ea typeface="Times New Roman"/>
              <a:cs typeface="Times New Roman"/>
            </a:endParaRPr>
          </a:p>
          <a:p>
            <a:pPr marL="457200" indent="-381000">
              <a:lnSpc>
                <a:spcPct val="90000"/>
              </a:lnSpc>
              <a:buClr>
                <a:schemeClr val="dk1"/>
              </a:buClr>
              <a:buSzPts val="2400"/>
              <a:buFont typeface="Times New Roman"/>
              <a:buChar char="●"/>
            </a:pPr>
            <a:endParaRPr lang="en" sz="2400">
              <a:solidFill>
                <a:schemeClr val="dk1"/>
              </a:solidFill>
              <a:latin typeface="Times New Roman"/>
              <a:ea typeface="Times New Roman"/>
              <a:cs typeface="Times New Roman"/>
            </a:endParaRPr>
          </a:p>
          <a:p>
            <a:pPr marL="76200">
              <a:lnSpc>
                <a:spcPct val="90000"/>
              </a:lnSpc>
              <a:buClr>
                <a:schemeClr val="dk1"/>
              </a:buClr>
              <a:buSzPts val="2400"/>
            </a:pPr>
            <a:endParaRPr lang="en" sz="2400">
              <a:solidFill>
                <a:schemeClr val="dk1"/>
              </a:solidFill>
              <a:latin typeface="Times New Roman"/>
              <a:ea typeface="Times New Roman"/>
              <a:cs typeface="Times New Roman"/>
            </a:endParaRPr>
          </a:p>
        </p:txBody>
      </p:sp>
      <p:sp>
        <p:nvSpPr>
          <p:cNvPr id="139" name="Google Shape;139;p24"/>
          <p:cNvSpPr txBox="1"/>
          <p:nvPr/>
        </p:nvSpPr>
        <p:spPr>
          <a:xfrm>
            <a:off x="566832" y="142096"/>
            <a:ext cx="7752000" cy="104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en" sz="3400" b="1" i="0" u="none" strike="noStrike" cap="none">
                <a:solidFill>
                  <a:schemeClr val="dk1"/>
                </a:solidFill>
                <a:latin typeface="Times New Roman"/>
                <a:ea typeface="Times New Roman"/>
                <a:cs typeface="Times New Roman"/>
                <a:sym typeface="Times New Roman"/>
              </a:rPr>
              <a:t>Title I School/Parent/Student Compact</a:t>
            </a:r>
            <a:endParaRPr sz="1400" b="1" i="0" u="none" strike="noStrike" cap="none">
              <a:solidFill>
                <a:srgbClr val="000000"/>
              </a:solidFill>
              <a:latin typeface="Times New Roman"/>
              <a:ea typeface="Times New Roman"/>
              <a:cs typeface="Times New Roman"/>
              <a:sym typeface="Times New Roman"/>
            </a:endParaRPr>
          </a:p>
        </p:txBody>
      </p:sp>
      <p:sp>
        <p:nvSpPr>
          <p:cNvPr id="140" name="Google Shape;140;p24"/>
          <p:cNvSpPr txBox="1"/>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1" name="Google Shape;141;p24"/>
          <p:cNvPicPr preferRelativeResize="0"/>
          <p:nvPr/>
        </p:nvPicPr>
        <p:blipFill rotWithShape="1">
          <a:blip r:embed="rId3">
            <a:alphaModFix/>
          </a:blip>
          <a:srcRect/>
          <a:stretch/>
        </p:blipFill>
        <p:spPr>
          <a:xfrm>
            <a:off x="6769675" y="2710275"/>
            <a:ext cx="2248924" cy="2288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5"/>
          <p:cNvSpPr txBox="1">
            <a:spLocks noGrp="1"/>
          </p:cNvSpPr>
          <p:nvPr>
            <p:ph type="title"/>
          </p:nvPr>
        </p:nvSpPr>
        <p:spPr>
          <a:xfrm>
            <a:off x="490250" y="450150"/>
            <a:ext cx="8303100" cy="4223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800"/>
              <a:buNone/>
            </a:pPr>
            <a:r>
              <a:rPr lang="en"/>
              <a:t>Thank you!</a:t>
            </a:r>
            <a:endParaRPr/>
          </a:p>
          <a:p>
            <a:pPr algn="ctr"/>
            <a:r>
              <a:rPr lang="en"/>
              <a:t>For more information please visit:</a:t>
            </a:r>
            <a:br>
              <a:rPr lang="en"/>
            </a:br>
            <a:r>
              <a:rPr lang="en-US">
                <a:hlinkClick r:id="rId3"/>
              </a:rPr>
              <a:t>www.katyisd.org/USE</a:t>
            </a:r>
            <a:br>
              <a:rPr lang="en-US"/>
            </a:br>
            <a:r>
              <a:rPr lang="en-US" sz="4400"/>
              <a:t>Click on Families</a:t>
            </a:r>
            <a:br>
              <a:rPr lang="en-US" sz="4400"/>
            </a:br>
            <a:r>
              <a:rPr lang="en-US" sz="4400"/>
              <a:t>Parent Resources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idx="4294967295"/>
          </p:nvPr>
        </p:nvSpPr>
        <p:spPr>
          <a:xfrm>
            <a:off x="390071" y="287846"/>
            <a:ext cx="7038000" cy="768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600"/>
              </a:spcAft>
              <a:buSzPts val="2800"/>
              <a:buNone/>
            </a:pPr>
            <a:r>
              <a:rPr lang="en" sz="2400" b="1">
                <a:solidFill>
                  <a:srgbClr val="000000"/>
                </a:solidFill>
                <a:latin typeface="Times New Roman"/>
                <a:ea typeface="Times New Roman"/>
                <a:cs typeface="Times New Roman"/>
                <a:sym typeface="Times New Roman"/>
              </a:rPr>
              <a:t>Title I Programs Support the Katy ISD Mission</a:t>
            </a:r>
            <a:endParaRPr lang="en-US" sz="2400" b="1">
              <a:solidFill>
                <a:srgbClr val="000000"/>
              </a:solidFill>
              <a:latin typeface="Times New Roman"/>
              <a:ea typeface="Times New Roman"/>
              <a:cs typeface="Times New Roman"/>
            </a:endParaRPr>
          </a:p>
        </p:txBody>
      </p:sp>
      <p:sp>
        <p:nvSpPr>
          <p:cNvPr id="61" name="Google Shape;61;p14"/>
          <p:cNvSpPr txBox="1">
            <a:spLocks noGrp="1"/>
          </p:cNvSpPr>
          <p:nvPr>
            <p:ph type="title" idx="4294967295"/>
          </p:nvPr>
        </p:nvSpPr>
        <p:spPr>
          <a:xfrm>
            <a:off x="320418" y="896811"/>
            <a:ext cx="5197200" cy="3829499"/>
          </a:xfrm>
          <a:prstGeom prst="rect">
            <a:avLst/>
          </a:prstGeom>
          <a:noFill/>
          <a:ln>
            <a:noFill/>
          </a:ln>
        </p:spPr>
        <p:txBody>
          <a:bodyPr spcFirstLastPara="1" wrap="square" lIns="91425" tIns="91425" rIns="91425" bIns="91425" anchor="t" anchorCtr="0">
            <a:noAutofit/>
          </a:bodyPr>
          <a:lstStyle/>
          <a:p>
            <a:pPr algn="ctr">
              <a:lnSpc>
                <a:spcPct val="150000"/>
              </a:lnSpc>
              <a:spcBef>
                <a:spcPts val="1200"/>
              </a:spcBef>
            </a:pPr>
            <a:r>
              <a:rPr lang="en" sz="2400">
                <a:solidFill>
                  <a:srgbClr val="000000"/>
                </a:solidFill>
                <a:ea typeface="Times New Roman"/>
              </a:rPr>
              <a:t> </a:t>
            </a:r>
            <a:r>
              <a:rPr lang="en" sz="2400" b="0">
                <a:solidFill>
                  <a:srgbClr val="000000"/>
                </a:solidFill>
                <a:latin typeface="Times New Roman"/>
                <a:ea typeface="Times New Roman"/>
                <a:cs typeface="Times New Roman"/>
                <a:sym typeface="Times New Roman"/>
              </a:rPr>
              <a:t>Katy Independent School District, the leader in educational excellence, together with family and community, provides unparalleled learning experiences designed to prepare and inspire each student to live an honorable, fulfilling life...to create the future.</a:t>
            </a:r>
            <a:endParaRPr lang="en-US" sz="2400" b="0">
              <a:solidFill>
                <a:srgbClr val="000000"/>
              </a:solidFill>
              <a:latin typeface="Times New Roman"/>
              <a:ea typeface="Times New Roman"/>
              <a:cs typeface="Times New Roman"/>
            </a:endParaRPr>
          </a:p>
          <a:p>
            <a:pPr marL="0" lvl="0" indent="0" algn="l" rtl="0">
              <a:lnSpc>
                <a:spcPct val="115000"/>
              </a:lnSpc>
              <a:spcBef>
                <a:spcPts val="0"/>
              </a:spcBef>
              <a:spcAft>
                <a:spcPts val="1600"/>
              </a:spcAft>
              <a:buSzPts val="2800"/>
              <a:buNone/>
            </a:pPr>
            <a:endParaRPr sz="1800">
              <a:latin typeface="Lato"/>
              <a:ea typeface="Lato"/>
              <a:cs typeface="Lato"/>
              <a:sym typeface="Lato"/>
            </a:endParaRPr>
          </a:p>
        </p:txBody>
      </p:sp>
      <p:pic>
        <p:nvPicPr>
          <p:cNvPr id="62" name="Google Shape;62;p14"/>
          <p:cNvPicPr preferRelativeResize="0"/>
          <p:nvPr/>
        </p:nvPicPr>
        <p:blipFill rotWithShape="1">
          <a:blip r:embed="rId3">
            <a:alphaModFix/>
          </a:blip>
          <a:srcRect/>
          <a:stretch/>
        </p:blipFill>
        <p:spPr>
          <a:xfrm>
            <a:off x="5714865" y="1321747"/>
            <a:ext cx="3115296" cy="263590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body" idx="4294967295"/>
          </p:nvPr>
        </p:nvSpPr>
        <p:spPr>
          <a:xfrm>
            <a:off x="115379" y="1086575"/>
            <a:ext cx="6482700" cy="3709800"/>
          </a:xfrm>
          <a:prstGeom prst="rect">
            <a:avLst/>
          </a:prstGeom>
          <a:noFill/>
          <a:ln>
            <a:noFill/>
          </a:ln>
        </p:spPr>
        <p:txBody>
          <a:bodyPr spcFirstLastPara="1" wrap="square" lIns="91425" tIns="91425" rIns="91425" bIns="91425" anchor="t" anchorCtr="0">
            <a:noAutofit/>
          </a:bodyPr>
          <a:lstStyle/>
          <a:p>
            <a:pPr marL="457200" lvl="0" indent="0" algn="l" rtl="0">
              <a:lnSpc>
                <a:spcPct val="150000"/>
              </a:lnSpc>
              <a:spcBef>
                <a:spcPts val="1200"/>
              </a:spcBef>
              <a:spcAft>
                <a:spcPts val="0"/>
              </a:spcAft>
              <a:buSzPts val="1800"/>
              <a:buNone/>
            </a:pPr>
            <a:r>
              <a:rPr lang="en" sz="2400">
                <a:solidFill>
                  <a:srgbClr val="000000"/>
                </a:solidFill>
                <a:latin typeface="Times New Roman"/>
                <a:ea typeface="Times New Roman"/>
                <a:cs typeface="Times New Roman"/>
                <a:sym typeface="Times New Roman"/>
              </a:rPr>
              <a:t>Title I, Part A is a federal program designed to help all students meet the state’s challenging academic  performance standards.  Schoolwide Title I Programs provide supplemental funds that are used to improve the educational program of the school.</a:t>
            </a:r>
            <a:endParaRPr sz="2400">
              <a:solidFill>
                <a:srgbClr val="000000"/>
              </a:solidFill>
              <a:latin typeface="Times New Roman"/>
              <a:ea typeface="Times New Roman"/>
              <a:cs typeface="Times New Roman"/>
              <a:sym typeface="Times New Roman"/>
            </a:endParaRPr>
          </a:p>
          <a:p>
            <a:pPr marL="457200" lvl="0" indent="0" algn="l" rtl="0">
              <a:lnSpc>
                <a:spcPct val="115000"/>
              </a:lnSpc>
              <a:spcBef>
                <a:spcPts val="0"/>
              </a:spcBef>
              <a:spcAft>
                <a:spcPts val="1000"/>
              </a:spcAft>
              <a:buSzPts val="1800"/>
              <a:buNone/>
            </a:pPr>
            <a:endParaRPr sz="1200">
              <a:latin typeface="Raleway"/>
              <a:ea typeface="Raleway"/>
              <a:cs typeface="Raleway"/>
              <a:sym typeface="Raleway"/>
            </a:endParaRPr>
          </a:p>
        </p:txBody>
      </p:sp>
      <p:sp>
        <p:nvSpPr>
          <p:cNvPr id="68" name="Google Shape;68;p15"/>
          <p:cNvSpPr txBox="1"/>
          <p:nvPr/>
        </p:nvSpPr>
        <p:spPr>
          <a:xfrm>
            <a:off x="532789" y="347168"/>
            <a:ext cx="3844500" cy="65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 sz="4000" b="1" i="0" u="none" strike="noStrike" cap="none">
                <a:solidFill>
                  <a:srgbClr val="000000"/>
                </a:solidFill>
                <a:latin typeface="Times New Roman"/>
                <a:ea typeface="Times New Roman"/>
                <a:cs typeface="Times New Roman"/>
                <a:sym typeface="Times New Roman"/>
              </a:rPr>
              <a:t>Title I Overview</a:t>
            </a:r>
            <a:endParaRPr sz="1400" b="1" i="0" u="none" strike="noStrike" cap="none">
              <a:solidFill>
                <a:srgbClr val="000000"/>
              </a:solidFill>
              <a:latin typeface="Times New Roman"/>
              <a:ea typeface="Times New Roman"/>
              <a:cs typeface="Times New Roman"/>
              <a:sym typeface="Times New Roman"/>
            </a:endParaRPr>
          </a:p>
        </p:txBody>
      </p:sp>
      <p:pic>
        <p:nvPicPr>
          <p:cNvPr id="69" name="Google Shape;69;p15"/>
          <p:cNvPicPr preferRelativeResize="0"/>
          <p:nvPr/>
        </p:nvPicPr>
        <p:blipFill rotWithShape="1">
          <a:blip r:embed="rId3">
            <a:alphaModFix/>
          </a:blip>
          <a:srcRect/>
          <a:stretch/>
        </p:blipFill>
        <p:spPr>
          <a:xfrm>
            <a:off x="6594353" y="571011"/>
            <a:ext cx="2405281" cy="1851585"/>
          </a:xfrm>
          <a:prstGeom prst="rect">
            <a:avLst/>
          </a:prstGeom>
          <a:noFill/>
          <a:ln>
            <a:noFill/>
          </a:ln>
        </p:spPr>
      </p:pic>
      <p:pic>
        <p:nvPicPr>
          <p:cNvPr id="70" name="Google Shape;70;p15"/>
          <p:cNvPicPr preferRelativeResize="0"/>
          <p:nvPr/>
        </p:nvPicPr>
        <p:blipFill rotWithShape="1">
          <a:blip r:embed="rId4">
            <a:alphaModFix/>
          </a:blip>
          <a:srcRect/>
          <a:stretch/>
        </p:blipFill>
        <p:spPr>
          <a:xfrm>
            <a:off x="6469522" y="3036154"/>
            <a:ext cx="2528689" cy="175940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171675" y="966250"/>
            <a:ext cx="6441300" cy="3835500"/>
          </a:xfrm>
          <a:prstGeom prst="rect">
            <a:avLst/>
          </a:prstGeom>
          <a:noFill/>
          <a:ln>
            <a:noFill/>
          </a:ln>
        </p:spPr>
        <p:txBody>
          <a:bodyPr spcFirstLastPara="1" wrap="square" lIns="91425" tIns="91425" rIns="91425" bIns="91425" anchor="t" anchorCtr="0">
            <a:noAutofit/>
          </a:bodyPr>
          <a:lstStyle/>
          <a:p>
            <a:pPr marL="342900" lvl="0" indent="-342900" algn="l" rtl="0">
              <a:lnSpc>
                <a:spcPct val="90000"/>
              </a:lnSpc>
              <a:spcBef>
                <a:spcPts val="1200"/>
              </a:spcBef>
              <a:spcAft>
                <a:spcPts val="0"/>
              </a:spcAft>
              <a:buSzPts val="4800"/>
              <a:buChar char="•"/>
            </a:pPr>
            <a:r>
              <a:rPr lang="en" sz="2400" b="0">
                <a:solidFill>
                  <a:srgbClr val="000000"/>
                </a:solidFill>
                <a:latin typeface="Times New Roman"/>
                <a:ea typeface="Times New Roman"/>
                <a:cs typeface="Times New Roman"/>
                <a:sym typeface="Times New Roman"/>
              </a:rPr>
              <a:t>The Title I Program strives to ensure that every child is able to learn and perform at levels that meet or exceed the state academic standards.</a:t>
            </a:r>
            <a:endParaRPr lang="en-US" sz="2400" b="0">
              <a:solidFill>
                <a:srgbClr val="000000"/>
              </a:solidFill>
              <a:latin typeface="Times New Roman"/>
              <a:ea typeface="Times New Roman"/>
              <a:cs typeface="Times New Roman"/>
            </a:endParaRPr>
          </a:p>
          <a:p>
            <a:pPr marL="342900" lvl="0" indent="-342900" algn="l" rtl="0">
              <a:lnSpc>
                <a:spcPct val="90000"/>
              </a:lnSpc>
              <a:spcBef>
                <a:spcPts val="1200"/>
              </a:spcBef>
              <a:spcAft>
                <a:spcPts val="0"/>
              </a:spcAft>
              <a:buSzPts val="4800"/>
              <a:buChar char="•"/>
            </a:pPr>
            <a:r>
              <a:rPr lang="en" sz="2400" b="0">
                <a:solidFill>
                  <a:srgbClr val="000000"/>
                </a:solidFill>
                <a:latin typeface="Times New Roman"/>
                <a:ea typeface="Times New Roman"/>
                <a:cs typeface="Times New Roman"/>
                <a:sym typeface="Times New Roman"/>
              </a:rPr>
              <a:t>Title I funds allow us to provide additional staff and enhance instructional programs for all students.</a:t>
            </a:r>
            <a:endParaRPr sz="2400" b="0">
              <a:solidFill>
                <a:srgbClr val="000000"/>
              </a:solidFill>
              <a:latin typeface="Times New Roman"/>
              <a:ea typeface="Times New Roman"/>
              <a:cs typeface="Times New Roman"/>
            </a:endParaRPr>
          </a:p>
          <a:p>
            <a:pPr marL="342900" lvl="0" indent="-342900" algn="l" rtl="0">
              <a:lnSpc>
                <a:spcPct val="90000"/>
              </a:lnSpc>
              <a:spcBef>
                <a:spcPts val="1200"/>
              </a:spcBef>
              <a:spcAft>
                <a:spcPts val="0"/>
              </a:spcAft>
              <a:buSzPts val="4800"/>
              <a:buChar char="•"/>
            </a:pPr>
            <a:r>
              <a:rPr lang="en" sz="2400" b="0">
                <a:solidFill>
                  <a:srgbClr val="000000"/>
                </a:solidFill>
                <a:latin typeface="Times New Roman"/>
                <a:ea typeface="Times New Roman"/>
                <a:cs typeface="Times New Roman"/>
                <a:sym typeface="Times New Roman"/>
              </a:rPr>
              <a:t>These funds also support activities for parents to be involved in their children’s education.</a:t>
            </a:r>
            <a:endParaRPr sz="2400" b="0">
              <a:solidFill>
                <a:srgbClr val="000000"/>
              </a:solidFill>
              <a:latin typeface="Times New Roman"/>
              <a:ea typeface="Times New Roman"/>
              <a:cs typeface="Times New Roman"/>
            </a:endParaRPr>
          </a:p>
          <a:p>
            <a:pPr marL="0" lvl="0" indent="0" algn="l" rtl="0">
              <a:lnSpc>
                <a:spcPct val="100000"/>
              </a:lnSpc>
              <a:spcBef>
                <a:spcPts val="0"/>
              </a:spcBef>
              <a:spcAft>
                <a:spcPts val="0"/>
              </a:spcAft>
              <a:buSzPts val="4800"/>
              <a:buNone/>
            </a:pPr>
            <a:endParaRPr sz="2400">
              <a:solidFill>
                <a:srgbClr val="000000"/>
              </a:solidFill>
              <a:latin typeface="Times New Roman"/>
              <a:ea typeface="Times New Roman"/>
              <a:cs typeface="Times New Roman"/>
              <a:sym typeface="Times New Roman"/>
            </a:endParaRPr>
          </a:p>
        </p:txBody>
      </p:sp>
      <p:sp>
        <p:nvSpPr>
          <p:cNvPr id="76" name="Google Shape;76;p16"/>
          <p:cNvSpPr txBox="1"/>
          <p:nvPr/>
        </p:nvSpPr>
        <p:spPr>
          <a:xfrm>
            <a:off x="498246" y="122421"/>
            <a:ext cx="5157300" cy="88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 sz="4000" b="1" i="0" u="none" strike="noStrike" cap="none">
                <a:solidFill>
                  <a:srgbClr val="000000"/>
                </a:solidFill>
                <a:latin typeface="Times New Roman"/>
                <a:ea typeface="Times New Roman"/>
                <a:cs typeface="Times New Roman"/>
                <a:sym typeface="Times New Roman"/>
              </a:rPr>
              <a:t>Purpose of Title I</a:t>
            </a:r>
            <a:endParaRPr sz="1400" b="1" i="0" u="none" strike="noStrike" cap="none">
              <a:solidFill>
                <a:srgbClr val="000000"/>
              </a:solidFill>
              <a:latin typeface="Times New Roman"/>
              <a:ea typeface="Times New Roman"/>
              <a:cs typeface="Times New Roman"/>
              <a:sym typeface="Times New Roman"/>
            </a:endParaRPr>
          </a:p>
        </p:txBody>
      </p:sp>
      <p:pic>
        <p:nvPicPr>
          <p:cNvPr id="77" name="Google Shape;77;p16"/>
          <p:cNvPicPr preferRelativeResize="0"/>
          <p:nvPr/>
        </p:nvPicPr>
        <p:blipFill rotWithShape="1">
          <a:blip r:embed="rId3">
            <a:alphaModFix/>
          </a:blip>
          <a:srcRect/>
          <a:stretch/>
        </p:blipFill>
        <p:spPr>
          <a:xfrm>
            <a:off x="6807111" y="451909"/>
            <a:ext cx="2090368" cy="1621060"/>
          </a:xfrm>
          <a:prstGeom prst="rect">
            <a:avLst/>
          </a:prstGeom>
          <a:noFill/>
          <a:ln>
            <a:noFill/>
          </a:ln>
        </p:spPr>
      </p:pic>
      <p:pic>
        <p:nvPicPr>
          <p:cNvPr id="78" name="Google Shape;78;p16"/>
          <p:cNvPicPr preferRelativeResize="0"/>
          <p:nvPr/>
        </p:nvPicPr>
        <p:blipFill rotWithShape="1">
          <a:blip r:embed="rId4">
            <a:alphaModFix/>
          </a:blip>
          <a:srcRect/>
          <a:stretch/>
        </p:blipFill>
        <p:spPr>
          <a:xfrm>
            <a:off x="6498802" y="3178480"/>
            <a:ext cx="2350013" cy="161554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2"/>
        <p:cNvGrpSpPr/>
        <p:nvPr/>
      </p:nvGrpSpPr>
      <p:grpSpPr>
        <a:xfrm>
          <a:off x="0" y="0"/>
          <a:ext cx="0" cy="0"/>
          <a:chOff x="0" y="0"/>
          <a:chExt cx="0" cy="0"/>
        </a:xfrm>
      </p:grpSpPr>
      <p:sp>
        <p:nvSpPr>
          <p:cNvPr id="83" name="Google Shape;83;p17"/>
          <p:cNvSpPr txBox="1"/>
          <p:nvPr/>
        </p:nvSpPr>
        <p:spPr>
          <a:xfrm>
            <a:off x="382354" y="1168504"/>
            <a:ext cx="6489600" cy="2808714"/>
          </a:xfrm>
          <a:prstGeom prst="rect">
            <a:avLst/>
          </a:prstGeom>
          <a:noFill/>
          <a:ln>
            <a:noFill/>
          </a:ln>
        </p:spPr>
        <p:txBody>
          <a:bodyPr spcFirstLastPara="1" wrap="square" lIns="91425" tIns="91425" rIns="91425" bIns="91425" anchor="t" anchorCtr="0">
            <a:noAutofit/>
          </a:bodyPr>
          <a:lstStyle/>
          <a:p>
            <a:pPr marL="457200" marR="0" lvl="0" indent="-381000" algn="l" rtl="0">
              <a:lnSpc>
                <a:spcPct val="114999"/>
              </a:lnSpc>
              <a:spcBef>
                <a:spcPts val="1200"/>
              </a:spcBef>
              <a:spcAft>
                <a:spcPts val="400"/>
              </a:spcAft>
              <a:buClr>
                <a:srgbClr val="000000"/>
              </a:buClr>
              <a:buSzPts val="2400"/>
              <a:buFont typeface="Times New Roman"/>
              <a:buChar char="●"/>
            </a:pPr>
            <a:r>
              <a:rPr lang="en" sz="2400" b="0" i="0" u="none" strike="noStrike" cap="none">
                <a:solidFill>
                  <a:srgbClr val="000000"/>
                </a:solidFill>
                <a:latin typeface="Times New Roman"/>
                <a:ea typeface="Times New Roman"/>
                <a:cs typeface="Times New Roman"/>
                <a:sym typeface="Times New Roman"/>
              </a:rPr>
              <a:t>Instructional services such as intervention or tutoring</a:t>
            </a:r>
            <a:endParaRPr lang="en-US" sz="2400" b="0" i="0" u="none" strike="noStrike" cap="none">
              <a:solidFill>
                <a:srgbClr val="000000"/>
              </a:solidFill>
              <a:latin typeface="Times New Roman"/>
              <a:ea typeface="Times New Roman"/>
              <a:cs typeface="Times New Roman"/>
            </a:endParaRPr>
          </a:p>
          <a:p>
            <a:pPr marL="457200" marR="0" lvl="0" indent="-381000" algn="l" rtl="0">
              <a:lnSpc>
                <a:spcPct val="115000"/>
              </a:lnSpc>
              <a:spcBef>
                <a:spcPts val="0"/>
              </a:spcBef>
              <a:spcAft>
                <a:spcPts val="400"/>
              </a:spcAft>
              <a:buClr>
                <a:srgbClr val="000000"/>
              </a:buClr>
              <a:buSzPts val="2400"/>
              <a:buFont typeface="Times New Roman"/>
              <a:buChar char="●"/>
            </a:pPr>
            <a:r>
              <a:rPr lang="en" sz="2400" b="0" i="0" u="none" strike="noStrike" cap="none">
                <a:solidFill>
                  <a:srgbClr val="000000"/>
                </a:solidFill>
                <a:latin typeface="Times New Roman"/>
                <a:ea typeface="Times New Roman"/>
                <a:cs typeface="Times New Roman"/>
                <a:sym typeface="Times New Roman"/>
              </a:rPr>
              <a:t>Educational materials to improve instruction</a:t>
            </a:r>
            <a:endParaRPr sz="2400" b="0" i="0" u="none" strike="noStrike" cap="none">
              <a:solidFill>
                <a:srgbClr val="000000"/>
              </a:solidFill>
              <a:latin typeface="Times New Roman"/>
              <a:ea typeface="Times New Roman"/>
              <a:cs typeface="Times New Roman"/>
            </a:endParaRPr>
          </a:p>
          <a:p>
            <a:pPr marL="457200" marR="0" lvl="0" indent="-381000" algn="l" rtl="0">
              <a:lnSpc>
                <a:spcPct val="115000"/>
              </a:lnSpc>
              <a:spcBef>
                <a:spcPts val="0"/>
              </a:spcBef>
              <a:spcAft>
                <a:spcPts val="400"/>
              </a:spcAft>
              <a:buClr>
                <a:srgbClr val="000000"/>
              </a:buClr>
              <a:buSzPts val="2400"/>
              <a:buFont typeface="Times New Roman"/>
              <a:buChar char="●"/>
            </a:pPr>
            <a:r>
              <a:rPr lang="en" sz="2400" b="0" i="0" u="none" strike="noStrike" cap="none">
                <a:solidFill>
                  <a:srgbClr val="000000"/>
                </a:solidFill>
                <a:latin typeface="Times New Roman"/>
                <a:ea typeface="Times New Roman"/>
                <a:cs typeface="Times New Roman"/>
                <a:sym typeface="Times New Roman"/>
              </a:rPr>
              <a:t>Professional development for teachers and support staff</a:t>
            </a:r>
            <a:endParaRPr sz="2400" b="0" i="0" u="none" strike="noStrike" cap="none">
              <a:solidFill>
                <a:srgbClr val="000000"/>
              </a:solidFill>
              <a:latin typeface="Times New Roman"/>
              <a:ea typeface="Times New Roman"/>
              <a:cs typeface="Times New Roman"/>
            </a:endParaRPr>
          </a:p>
          <a:p>
            <a:pPr marL="457200" marR="0" lvl="0" indent="-381000" algn="l" rtl="0">
              <a:lnSpc>
                <a:spcPct val="115000"/>
              </a:lnSpc>
              <a:spcBef>
                <a:spcPts val="0"/>
              </a:spcBef>
              <a:spcAft>
                <a:spcPts val="0"/>
              </a:spcAft>
              <a:buClr>
                <a:srgbClr val="000000"/>
              </a:buClr>
              <a:buSzPts val="2400"/>
              <a:buFont typeface="Times New Roman"/>
              <a:buChar char="●"/>
            </a:pPr>
            <a:r>
              <a:rPr lang="en" sz="2400" b="0" i="0" u="none" strike="noStrike" cap="none">
                <a:solidFill>
                  <a:srgbClr val="000000"/>
                </a:solidFill>
                <a:latin typeface="Times New Roman"/>
                <a:ea typeface="Times New Roman"/>
                <a:cs typeface="Times New Roman"/>
                <a:sym typeface="Times New Roman"/>
              </a:rPr>
              <a:t>Parental involvement opportunities</a:t>
            </a:r>
            <a:endParaRPr lang="en" sz="2400" b="0" i="0" u="none" strike="noStrike" cap="none">
              <a:solidFill>
                <a:srgbClr val="000000"/>
              </a:solidFill>
              <a:latin typeface="Times New Roman"/>
              <a:ea typeface="Times New Roman"/>
              <a:cs typeface="Times New Roman"/>
            </a:endParaRPr>
          </a:p>
          <a:p>
            <a:pPr marL="76200">
              <a:lnSpc>
                <a:spcPct val="114999"/>
              </a:lnSpc>
              <a:buSzPts val="2400"/>
            </a:pPr>
            <a:endParaRPr lang="en" sz="2400">
              <a:latin typeface="Times New Roman"/>
              <a:ea typeface="Times New Roman"/>
              <a:cs typeface="Times New Roman"/>
            </a:endParaRPr>
          </a:p>
        </p:txBody>
      </p:sp>
      <p:sp>
        <p:nvSpPr>
          <p:cNvPr id="84" name="Google Shape;84;p17"/>
          <p:cNvSpPr txBox="1"/>
          <p:nvPr/>
        </p:nvSpPr>
        <p:spPr>
          <a:xfrm>
            <a:off x="782925" y="178550"/>
            <a:ext cx="8735100" cy="74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1" i="0" u="none" strike="noStrike" cap="none">
                <a:solidFill>
                  <a:srgbClr val="000000"/>
                </a:solidFill>
                <a:latin typeface="Times New Roman"/>
                <a:ea typeface="Times New Roman"/>
                <a:cs typeface="Times New Roman"/>
                <a:sym typeface="Times New Roman"/>
              </a:rPr>
              <a:t>Benefits of a Schoolwide Title I Program</a:t>
            </a:r>
            <a:endParaRPr sz="3000" b="1" i="0" u="none" strike="noStrike" cap="none">
              <a:solidFill>
                <a:srgbClr val="000000"/>
              </a:solidFill>
              <a:latin typeface="Times New Roman"/>
              <a:ea typeface="Times New Roman"/>
              <a:cs typeface="Times New Roman"/>
              <a:sym typeface="Times New Roman"/>
            </a:endParaRPr>
          </a:p>
        </p:txBody>
      </p:sp>
      <p:pic>
        <p:nvPicPr>
          <p:cNvPr id="85" name="Google Shape;85;p17"/>
          <p:cNvPicPr preferRelativeResize="0"/>
          <p:nvPr/>
        </p:nvPicPr>
        <p:blipFill rotWithShape="1">
          <a:blip r:embed="rId3">
            <a:alphaModFix/>
          </a:blip>
          <a:srcRect/>
          <a:stretch/>
        </p:blipFill>
        <p:spPr>
          <a:xfrm>
            <a:off x="6818363" y="2893567"/>
            <a:ext cx="1936729" cy="1822104"/>
          </a:xfrm>
          <a:prstGeom prst="rect">
            <a:avLst/>
          </a:prstGeom>
          <a:noFill/>
          <a:ln>
            <a:noFill/>
          </a:ln>
        </p:spPr>
      </p:pic>
      <p:pic>
        <p:nvPicPr>
          <p:cNvPr id="86" name="Google Shape;86;p17"/>
          <p:cNvPicPr preferRelativeResize="0"/>
          <p:nvPr/>
        </p:nvPicPr>
        <p:blipFill rotWithShape="1">
          <a:blip r:embed="rId4">
            <a:alphaModFix/>
          </a:blip>
          <a:srcRect/>
          <a:stretch/>
        </p:blipFill>
        <p:spPr>
          <a:xfrm>
            <a:off x="6818376" y="921348"/>
            <a:ext cx="1927657" cy="181393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0"/>
        <p:cNvGrpSpPr/>
        <p:nvPr/>
      </p:nvGrpSpPr>
      <p:grpSpPr>
        <a:xfrm>
          <a:off x="0" y="0"/>
          <a:ext cx="0" cy="0"/>
          <a:chOff x="0" y="0"/>
          <a:chExt cx="0" cy="0"/>
        </a:xfrm>
      </p:grpSpPr>
      <p:sp>
        <p:nvSpPr>
          <p:cNvPr id="91" name="Google Shape;91;p18"/>
          <p:cNvSpPr txBox="1"/>
          <p:nvPr/>
        </p:nvSpPr>
        <p:spPr>
          <a:xfrm>
            <a:off x="213697" y="667863"/>
            <a:ext cx="7530507" cy="40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800"/>
              </a:spcAft>
              <a:buClr>
                <a:schemeClr val="dk1"/>
              </a:buClr>
              <a:buSzPts val="1100"/>
              <a:buFont typeface="Arial"/>
              <a:buNone/>
            </a:pPr>
            <a:r>
              <a:rPr lang="en" sz="2400" b="0" i="0" u="none" strike="noStrike" cap="none" dirty="0">
                <a:solidFill>
                  <a:schemeClr val="dk1"/>
                </a:solidFill>
                <a:latin typeface="Times New Roman"/>
                <a:ea typeface="Times New Roman"/>
                <a:cs typeface="Times New Roman"/>
                <a:sym typeface="Times New Roman"/>
              </a:rPr>
              <a:t>Parents are encouraged to:</a:t>
            </a:r>
            <a:endParaRPr lang="en-US" sz="2400" b="0" i="0" u="none" strike="noStrike" cap="none" dirty="0">
              <a:solidFill>
                <a:schemeClr val="dk1"/>
              </a:solidFill>
              <a:latin typeface="Times New Roman"/>
              <a:ea typeface="Times New Roman"/>
              <a:cs typeface="Times New Roman"/>
            </a:endParaRPr>
          </a:p>
          <a:p>
            <a:pPr marL="457200" marR="0" lvl="0" indent="-381000" algn="l" rtl="0">
              <a:lnSpc>
                <a:spcPct val="100000"/>
              </a:lnSpc>
              <a:spcBef>
                <a:spcPts val="0"/>
              </a:spcBef>
              <a:spcAft>
                <a:spcPts val="600"/>
              </a:spcAft>
              <a:buClr>
                <a:schemeClr val="dk1"/>
              </a:buClr>
              <a:buSzPts val="2400"/>
              <a:buFont typeface="Times New Roman"/>
              <a:buChar char="●"/>
            </a:pPr>
            <a:r>
              <a:rPr lang="en" sz="2400" b="0" i="0" u="none" strike="noStrike" cap="none" dirty="0">
                <a:solidFill>
                  <a:schemeClr val="dk1"/>
                </a:solidFill>
                <a:latin typeface="Times New Roman"/>
                <a:ea typeface="Times New Roman"/>
                <a:cs typeface="Times New Roman"/>
                <a:sym typeface="Times New Roman"/>
              </a:rPr>
              <a:t>Provide input and offer feedback on the Title I program</a:t>
            </a:r>
            <a:endParaRPr sz="2400" b="0" i="0" u="none" strike="noStrike" cap="none" dirty="0">
              <a:solidFill>
                <a:schemeClr val="dk1"/>
              </a:solidFill>
              <a:latin typeface="Times New Roman"/>
              <a:ea typeface="Times New Roman"/>
              <a:cs typeface="Times New Roman"/>
            </a:endParaRPr>
          </a:p>
          <a:p>
            <a:pPr marL="457200" marR="0" lvl="0" indent="-381000" algn="l" rtl="0">
              <a:lnSpc>
                <a:spcPct val="100000"/>
              </a:lnSpc>
              <a:spcBef>
                <a:spcPts val="0"/>
              </a:spcBef>
              <a:spcAft>
                <a:spcPts val="600"/>
              </a:spcAft>
              <a:buClr>
                <a:schemeClr val="dk1"/>
              </a:buClr>
              <a:buSzPts val="2400"/>
              <a:buFont typeface="Times New Roman"/>
              <a:buChar char="●"/>
            </a:pPr>
            <a:r>
              <a:rPr lang="en" sz="2400" b="0" i="0" u="none" strike="noStrike" cap="none" dirty="0">
                <a:solidFill>
                  <a:schemeClr val="dk1"/>
                </a:solidFill>
                <a:latin typeface="Times New Roman"/>
                <a:ea typeface="Times New Roman"/>
                <a:cs typeface="Times New Roman"/>
                <a:sym typeface="Times New Roman"/>
              </a:rPr>
              <a:t>Participate in the development of School/Parent/Student Compact and Parent </a:t>
            </a:r>
            <a:r>
              <a:rPr lang="en" sz="2400" dirty="0">
                <a:solidFill>
                  <a:schemeClr val="dk1"/>
                </a:solidFill>
                <a:latin typeface="Times New Roman"/>
                <a:ea typeface="Times New Roman"/>
                <a:cs typeface="Times New Roman"/>
                <a:sym typeface="Times New Roman"/>
              </a:rPr>
              <a:t>&amp;</a:t>
            </a:r>
            <a:r>
              <a:rPr lang="en" sz="2400" b="0" i="0" u="none" strike="noStrike" cap="none" dirty="0">
                <a:solidFill>
                  <a:schemeClr val="dk1"/>
                </a:solidFill>
                <a:latin typeface="Times New Roman"/>
                <a:ea typeface="Times New Roman"/>
                <a:cs typeface="Times New Roman"/>
                <a:sym typeface="Times New Roman"/>
              </a:rPr>
              <a:t> Family Engagement Policies</a:t>
            </a:r>
            <a:endParaRPr sz="2400" b="0" i="0" u="none" strike="noStrike" cap="none" dirty="0">
              <a:solidFill>
                <a:schemeClr val="dk1"/>
              </a:solidFill>
              <a:latin typeface="Times New Roman"/>
              <a:ea typeface="Times New Roman"/>
              <a:cs typeface="Times New Roman"/>
            </a:endParaRPr>
          </a:p>
          <a:p>
            <a:pPr marL="457200" marR="0" lvl="0" indent="-381000" algn="l" rtl="0">
              <a:lnSpc>
                <a:spcPct val="100000"/>
              </a:lnSpc>
              <a:spcBef>
                <a:spcPts val="0"/>
              </a:spcBef>
              <a:spcAft>
                <a:spcPts val="0"/>
              </a:spcAft>
              <a:buClr>
                <a:schemeClr val="dk1"/>
              </a:buClr>
              <a:buSzPts val="2400"/>
              <a:buFont typeface="Times New Roman"/>
              <a:buChar char="●"/>
            </a:pPr>
            <a:r>
              <a:rPr lang="en" sz="2400" b="0" i="0" u="none" strike="noStrike" cap="none" dirty="0">
                <a:solidFill>
                  <a:schemeClr val="dk1"/>
                </a:solidFill>
                <a:latin typeface="Times New Roman"/>
                <a:ea typeface="Times New Roman"/>
                <a:cs typeface="Times New Roman"/>
                <a:sym typeface="Times New Roman"/>
              </a:rPr>
              <a:t>Review information regarding:</a:t>
            </a:r>
            <a:endParaRPr sz="2400" b="0" i="0" u="none" strike="noStrike" cap="none" dirty="0">
              <a:solidFill>
                <a:schemeClr val="dk1"/>
              </a:solidFill>
              <a:latin typeface="Times New Roman"/>
              <a:ea typeface="Times New Roman"/>
              <a:cs typeface="Times New Roman"/>
              <a:sym typeface="Times New Roman"/>
            </a:endParaRPr>
          </a:p>
          <a:p>
            <a:pPr marL="800100" lvl="1" indent="-342900" algn="just">
              <a:buSzPts val="2400"/>
              <a:buFont typeface="Wingdings"/>
              <a:buChar char="Ø"/>
            </a:pPr>
            <a:r>
              <a:rPr lang="en" sz="2400" dirty="0">
                <a:solidFill>
                  <a:schemeClr val="dk1"/>
                </a:solidFill>
                <a:latin typeface="Times New Roman"/>
                <a:ea typeface="Times New Roman"/>
                <a:cs typeface="Times New Roman"/>
                <a:sym typeface="Times New Roman"/>
              </a:rPr>
              <a:t>    </a:t>
            </a:r>
            <a:r>
              <a:rPr lang="en" sz="2400" b="0" i="0" u="none" strike="noStrike" cap="none" dirty="0">
                <a:solidFill>
                  <a:schemeClr val="dk1"/>
                </a:solidFill>
                <a:latin typeface="Times New Roman"/>
                <a:ea typeface="Times New Roman"/>
                <a:cs typeface="Times New Roman"/>
                <a:sym typeface="Times New Roman"/>
              </a:rPr>
              <a:t>The curriculum used in our school</a:t>
            </a:r>
            <a:endParaRPr lang="en-US" sz="2400" b="0" i="0" u="none" strike="noStrike" cap="none" dirty="0">
              <a:solidFill>
                <a:schemeClr val="dk1"/>
              </a:solidFill>
              <a:latin typeface="Times New Roman"/>
              <a:ea typeface="Times New Roman"/>
              <a:cs typeface="Times New Roman"/>
            </a:endParaRPr>
          </a:p>
          <a:p>
            <a:pPr marL="800100" indent="-342900" algn="just">
              <a:buSzPts val="2400"/>
              <a:buFont typeface="Wingdings"/>
              <a:buChar char="Ø"/>
            </a:pPr>
            <a:r>
              <a:rPr lang="en" sz="2400" dirty="0">
                <a:solidFill>
                  <a:schemeClr val="dk1"/>
                </a:solidFill>
                <a:latin typeface="Times New Roman"/>
                <a:ea typeface="Times New Roman"/>
                <a:cs typeface="Times New Roman"/>
                <a:sym typeface="Times New Roman"/>
              </a:rPr>
              <a:t> The forms</a:t>
            </a:r>
            <a:r>
              <a:rPr lang="en" sz="2400" b="0" i="0" u="none" strike="noStrike" cap="none" dirty="0">
                <a:solidFill>
                  <a:schemeClr val="dk1"/>
                </a:solidFill>
                <a:latin typeface="Times New Roman"/>
                <a:ea typeface="Times New Roman"/>
                <a:cs typeface="Times New Roman"/>
                <a:sym typeface="Times New Roman"/>
              </a:rPr>
              <a:t> of academic assessment used to </a:t>
            </a:r>
            <a:r>
              <a:rPr lang="en" sz="2400" dirty="0">
                <a:solidFill>
                  <a:schemeClr val="dk1"/>
                </a:solidFill>
                <a:latin typeface="Times New Roman"/>
                <a:ea typeface="Times New Roman"/>
                <a:cs typeface="Times New Roman"/>
                <a:sym typeface="Times New Roman"/>
              </a:rPr>
              <a:t>measure student progress </a:t>
            </a:r>
            <a:endParaRPr lang="en" dirty="0">
              <a:solidFill>
                <a:schemeClr val="dk1"/>
              </a:solidFill>
              <a:ea typeface="Times New Roman"/>
              <a:sym typeface="Times New Roman"/>
            </a:endParaRPr>
          </a:p>
          <a:p>
            <a:pPr marL="800100" indent="-342900" algn="just">
              <a:buSzPts val="2400"/>
              <a:buFont typeface="Wingdings"/>
              <a:buChar char="Ø"/>
            </a:pPr>
            <a:r>
              <a:rPr lang="en" sz="2400" dirty="0">
                <a:solidFill>
                  <a:schemeClr val="dk1"/>
                </a:solidFill>
                <a:latin typeface="Times New Roman"/>
                <a:ea typeface="Times New Roman"/>
                <a:cs typeface="Times New Roman"/>
                <a:sym typeface="Times New Roman"/>
              </a:rPr>
              <a:t>    The</a:t>
            </a:r>
            <a:r>
              <a:rPr lang="en" sz="2400" b="0" i="0" u="none" strike="noStrike" cap="none" dirty="0">
                <a:solidFill>
                  <a:schemeClr val="dk1"/>
                </a:solidFill>
                <a:latin typeface="Times New Roman"/>
                <a:ea typeface="Times New Roman"/>
                <a:cs typeface="Times New Roman"/>
                <a:sym typeface="Times New Roman"/>
              </a:rPr>
              <a:t> proficiency levels that students are expected to</a:t>
            </a:r>
            <a:r>
              <a:rPr lang="en" sz="2400" dirty="0">
                <a:solidFill>
                  <a:schemeClr val="dk1"/>
                </a:solidFill>
                <a:latin typeface="Times New Roman"/>
                <a:ea typeface="Times New Roman"/>
                <a:cs typeface="Times New Roman"/>
                <a:sym typeface="Times New Roman"/>
              </a:rPr>
              <a:t> </a:t>
            </a:r>
            <a:r>
              <a:rPr lang="en" sz="2400" b="0" i="0" u="none" strike="noStrike" cap="none" dirty="0">
                <a:solidFill>
                  <a:schemeClr val="dk1"/>
                </a:solidFill>
                <a:latin typeface="Times New Roman"/>
                <a:ea typeface="Times New Roman"/>
                <a:cs typeface="Times New Roman"/>
                <a:sym typeface="Times New Roman"/>
              </a:rPr>
              <a:t>meet</a:t>
            </a:r>
            <a:r>
              <a:rPr lang="en" sz="2400" dirty="0">
                <a:solidFill>
                  <a:schemeClr val="dk1"/>
                </a:solidFill>
                <a:latin typeface="Times New Roman"/>
                <a:ea typeface="Times New Roman"/>
                <a:cs typeface="Times New Roman"/>
                <a:sym typeface="Times New Roman"/>
              </a:rPr>
              <a:t> </a:t>
            </a:r>
            <a:r>
              <a:rPr lang="en" sz="2400" b="0" i="0" u="none" strike="noStrike" cap="none" dirty="0">
                <a:solidFill>
                  <a:schemeClr val="dk1"/>
                </a:solidFill>
                <a:latin typeface="Times New Roman"/>
                <a:ea typeface="Times New Roman"/>
                <a:cs typeface="Times New Roman"/>
                <a:sym typeface="Times New Roman"/>
              </a:rPr>
              <a:t>in order to be academically successful</a:t>
            </a:r>
            <a:endParaRPr sz="1400" b="0" i="0" u="none" strike="noStrike" cap="none" dirty="0">
              <a:solidFill>
                <a:schemeClr val="dk1"/>
              </a:solidFill>
              <a:latin typeface="Arial"/>
              <a:ea typeface="Arial"/>
              <a:cs typeface="Arial"/>
            </a:endParaRPr>
          </a:p>
        </p:txBody>
      </p:sp>
      <p:sp>
        <p:nvSpPr>
          <p:cNvPr id="92" name="Google Shape;92;p18"/>
          <p:cNvSpPr txBox="1"/>
          <p:nvPr/>
        </p:nvSpPr>
        <p:spPr>
          <a:xfrm>
            <a:off x="2219500" y="60225"/>
            <a:ext cx="4243800" cy="84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 sz="3600" b="1" i="0" u="none" strike="noStrike" cap="none">
                <a:solidFill>
                  <a:srgbClr val="000000"/>
                </a:solidFill>
                <a:latin typeface="Times New Roman"/>
                <a:ea typeface="Times New Roman"/>
                <a:cs typeface="Times New Roman"/>
                <a:sym typeface="Times New Roman"/>
              </a:rPr>
              <a:t>Parent Participation</a:t>
            </a:r>
            <a:endParaRPr sz="3600" b="1"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96"/>
        <p:cNvGrpSpPr/>
        <p:nvPr/>
      </p:nvGrpSpPr>
      <p:grpSpPr>
        <a:xfrm>
          <a:off x="0" y="0"/>
          <a:ext cx="0" cy="0"/>
          <a:chOff x="0" y="0"/>
          <a:chExt cx="0" cy="0"/>
        </a:xfrm>
      </p:grpSpPr>
      <p:sp>
        <p:nvSpPr>
          <p:cNvPr id="97" name="Google Shape;97;p19"/>
          <p:cNvSpPr txBox="1"/>
          <p:nvPr/>
        </p:nvSpPr>
        <p:spPr>
          <a:xfrm>
            <a:off x="2855550" y="687397"/>
            <a:ext cx="3432900" cy="762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chemeClr val="lt2"/>
              </a:solidFill>
              <a:latin typeface="Raleway"/>
              <a:ea typeface="Raleway"/>
              <a:cs typeface="Raleway"/>
              <a:sym typeface="Raleway"/>
            </a:endParaRPr>
          </a:p>
        </p:txBody>
      </p:sp>
      <p:sp>
        <p:nvSpPr>
          <p:cNvPr id="98" name="Google Shape;98;p19"/>
          <p:cNvSpPr txBox="1"/>
          <p:nvPr/>
        </p:nvSpPr>
        <p:spPr>
          <a:xfrm>
            <a:off x="258475" y="684885"/>
            <a:ext cx="6860400" cy="403039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1200"/>
              </a:spcBef>
              <a:spcAft>
                <a:spcPts val="0"/>
              </a:spcAft>
              <a:buClr>
                <a:schemeClr val="dk1"/>
              </a:buClr>
              <a:buSzPts val="1100"/>
              <a:buFont typeface="Arial"/>
              <a:buNone/>
            </a:pPr>
            <a:r>
              <a:rPr lang="en" sz="2400" b="0" i="0" u="none" strike="noStrike" cap="none">
                <a:solidFill>
                  <a:schemeClr val="dk1"/>
                </a:solidFill>
                <a:latin typeface="Times New Roman"/>
                <a:ea typeface="Times New Roman"/>
                <a:cs typeface="Times New Roman"/>
                <a:sym typeface="Times New Roman"/>
              </a:rPr>
              <a:t>Other opportunities include:</a:t>
            </a:r>
            <a:endParaRPr sz="2400" b="0" i="0" u="none" strike="noStrike" cap="none">
              <a:solidFill>
                <a:schemeClr val="dk1"/>
              </a:solidFill>
              <a:latin typeface="Times New Roman"/>
              <a:ea typeface="Times New Roman"/>
              <a:cs typeface="Times New Roman"/>
              <a:sym typeface="Times New Roman"/>
            </a:endParaRPr>
          </a:p>
          <a:p>
            <a:pPr marL="457200" indent="-381000">
              <a:lnSpc>
                <a:spcPct val="115000"/>
              </a:lnSpc>
              <a:spcBef>
                <a:spcPts val="1200"/>
              </a:spcBef>
              <a:buClr>
                <a:schemeClr val="dk1"/>
              </a:buClr>
              <a:buSzPts val="2400"/>
              <a:buFont typeface="Times New Roman"/>
              <a:buChar char="●"/>
            </a:pPr>
            <a:r>
              <a:rPr lang="en" sz="2400" b="0" i="0" u="none" strike="noStrike" cap="none">
                <a:solidFill>
                  <a:schemeClr val="dk1"/>
                </a:solidFill>
                <a:latin typeface="Times New Roman"/>
                <a:ea typeface="Times New Roman"/>
                <a:cs typeface="Times New Roman"/>
                <a:sym typeface="Times New Roman"/>
              </a:rPr>
              <a:t>Parent </a:t>
            </a:r>
            <a:r>
              <a:rPr lang="en" sz="2400">
                <a:solidFill>
                  <a:schemeClr val="dk1"/>
                </a:solidFill>
                <a:latin typeface="Times New Roman"/>
                <a:ea typeface="Times New Roman"/>
                <a:cs typeface="Times New Roman"/>
                <a:sym typeface="Times New Roman"/>
              </a:rPr>
              <a:t>workshops &amp; volunteer opportunities      (ex. Bookfair, Field Day, etc.)</a:t>
            </a:r>
            <a:endParaRPr lang="en" sz="2400" b="0" i="0" u="none" strike="noStrike" cap="none">
              <a:solidFill>
                <a:schemeClr val="dk1"/>
              </a:solidFill>
              <a:latin typeface="Times New Roman"/>
              <a:ea typeface="Times New Roman"/>
              <a:cs typeface="Times New Roman"/>
            </a:endParaRPr>
          </a:p>
          <a:p>
            <a:pPr marL="457200" indent="-381000">
              <a:lnSpc>
                <a:spcPct val="115000"/>
              </a:lnSpc>
              <a:buClr>
                <a:schemeClr val="dk1"/>
              </a:buClr>
              <a:buSzPts val="2400"/>
              <a:buFont typeface="Times New Roman"/>
              <a:buChar char="●"/>
            </a:pPr>
            <a:r>
              <a:rPr lang="en" sz="2400" b="0" i="0" u="none" strike="noStrike" cap="none">
                <a:solidFill>
                  <a:schemeClr val="dk1"/>
                </a:solidFill>
                <a:latin typeface="Times New Roman"/>
                <a:ea typeface="Times New Roman"/>
                <a:cs typeface="Times New Roman"/>
                <a:sym typeface="Times New Roman"/>
              </a:rPr>
              <a:t>Parent-child interactive sessions designed to help parents support their children’s academic progress</a:t>
            </a:r>
            <a:r>
              <a:rPr lang="en" sz="2400">
                <a:solidFill>
                  <a:schemeClr val="dk1"/>
                </a:solidFill>
                <a:latin typeface="Times New Roman"/>
                <a:ea typeface="Times New Roman"/>
                <a:cs typeface="Times New Roman"/>
                <a:sym typeface="Times New Roman"/>
              </a:rPr>
              <a:t> (ex. </a:t>
            </a:r>
            <a:r>
              <a:rPr lang="en" sz="2400">
                <a:solidFill>
                  <a:srgbClr val="0070C0"/>
                </a:solidFill>
                <a:latin typeface="Times New Roman"/>
                <a:ea typeface="Times New Roman"/>
                <a:cs typeface="Times New Roman"/>
                <a:sym typeface="Times New Roman"/>
              </a:rPr>
              <a:t>Watch DOGS, STREAM Night –Spring 2024</a:t>
            </a:r>
            <a:r>
              <a:rPr lang="en" sz="2400">
                <a:solidFill>
                  <a:schemeClr val="dk1"/>
                </a:solidFill>
                <a:latin typeface="Times New Roman"/>
                <a:ea typeface="Times New Roman"/>
                <a:cs typeface="Times New Roman"/>
                <a:sym typeface="Times New Roman"/>
              </a:rPr>
              <a:t>)</a:t>
            </a:r>
            <a:endParaRPr sz="2400" b="0" i="0" u="none" strike="noStrike" cap="none">
              <a:solidFill>
                <a:schemeClr val="dk1"/>
              </a:solidFill>
              <a:latin typeface="Times New Roman"/>
              <a:ea typeface="Times New Roman"/>
              <a:cs typeface="Times New Roman"/>
              <a:sym typeface="Times New Roman"/>
            </a:endParaRPr>
          </a:p>
          <a:p>
            <a:pPr marL="457200" marR="0" lvl="0" indent="-381000" algn="l" rtl="0">
              <a:lnSpc>
                <a:spcPct val="115000"/>
              </a:lnSpc>
              <a:spcBef>
                <a:spcPts val="0"/>
              </a:spcBef>
              <a:spcAft>
                <a:spcPts val="0"/>
              </a:spcAft>
              <a:buClr>
                <a:schemeClr val="dk1"/>
              </a:buClr>
              <a:buSzPts val="2400"/>
              <a:buFont typeface="Times New Roman"/>
              <a:buChar char="●"/>
            </a:pPr>
            <a:r>
              <a:rPr lang="en" sz="2400" b="0" i="0" u="none" strike="noStrike" cap="none">
                <a:solidFill>
                  <a:schemeClr val="dk1"/>
                </a:solidFill>
                <a:latin typeface="Times New Roman"/>
                <a:ea typeface="Times New Roman"/>
                <a:cs typeface="Times New Roman"/>
                <a:sym typeface="Times New Roman"/>
              </a:rPr>
              <a:t>Participation </a:t>
            </a:r>
            <a:r>
              <a:rPr lang="en" sz="2400">
                <a:solidFill>
                  <a:schemeClr val="dk1"/>
                </a:solidFill>
                <a:latin typeface="Times New Roman"/>
                <a:ea typeface="Times New Roman"/>
                <a:cs typeface="Times New Roman"/>
                <a:sym typeface="Times New Roman"/>
              </a:rPr>
              <a:t>on</a:t>
            </a:r>
            <a:r>
              <a:rPr lang="en" sz="2400" b="0" i="0" u="none" strike="noStrike" cap="none">
                <a:solidFill>
                  <a:schemeClr val="dk1"/>
                </a:solidFill>
                <a:latin typeface="Times New Roman"/>
                <a:ea typeface="Times New Roman"/>
                <a:cs typeface="Times New Roman"/>
                <a:sym typeface="Times New Roman"/>
              </a:rPr>
              <a:t> campus and district committees</a:t>
            </a:r>
            <a:endParaRPr lang="en" sz="2400" b="0" i="0" u="none" strike="noStrike" cap="none">
              <a:solidFill>
                <a:schemeClr val="dk1"/>
              </a:solidFill>
              <a:latin typeface="Times New Roman"/>
              <a:ea typeface="Times New Roman"/>
              <a:cs typeface="Times New Roman"/>
            </a:endParaRPr>
          </a:p>
          <a:p>
            <a:pPr marL="76200">
              <a:lnSpc>
                <a:spcPct val="114999"/>
              </a:lnSpc>
              <a:buSzPts val="2400"/>
            </a:pPr>
            <a:r>
              <a:rPr lang="en" sz="2400">
                <a:solidFill>
                  <a:schemeClr val="dk1"/>
                </a:solidFill>
                <a:latin typeface="Times New Roman"/>
                <a:ea typeface="Times New Roman"/>
                <a:cs typeface="Times New Roman"/>
              </a:rPr>
              <a:t>     (ex. </a:t>
            </a:r>
            <a:r>
              <a:rPr lang="en" sz="2400">
                <a:solidFill>
                  <a:srgbClr val="0070C0"/>
                </a:solidFill>
                <a:latin typeface="Times New Roman"/>
                <a:ea typeface="Times New Roman"/>
                <a:cs typeface="Times New Roman"/>
              </a:rPr>
              <a:t>PTA, Campus Advisory Team</a:t>
            </a:r>
            <a:r>
              <a:rPr lang="en" sz="2400">
                <a:solidFill>
                  <a:schemeClr val="dk1"/>
                </a:solidFill>
                <a:latin typeface="Times New Roman"/>
                <a:ea typeface="Times New Roman"/>
                <a:cs typeface="Times New Roman"/>
              </a:rPr>
              <a:t>)</a:t>
            </a:r>
          </a:p>
        </p:txBody>
      </p:sp>
      <p:sp>
        <p:nvSpPr>
          <p:cNvPr id="99" name="Google Shape;99;p19"/>
          <p:cNvSpPr txBox="1"/>
          <p:nvPr/>
        </p:nvSpPr>
        <p:spPr>
          <a:xfrm>
            <a:off x="2377200" y="245100"/>
            <a:ext cx="4389600" cy="76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 sz="3600" b="1" i="0" u="none" strike="noStrike" cap="none">
                <a:solidFill>
                  <a:srgbClr val="000000"/>
                </a:solidFill>
                <a:latin typeface="Times New Roman"/>
                <a:ea typeface="Times New Roman"/>
                <a:cs typeface="Times New Roman"/>
                <a:sym typeface="Times New Roman"/>
              </a:rPr>
              <a:t>Parent Participation</a:t>
            </a:r>
            <a:endParaRPr sz="3600" b="1" i="0" u="none" strike="noStrike" cap="none">
              <a:solidFill>
                <a:srgbClr val="000000"/>
              </a:solidFill>
              <a:latin typeface="Times New Roman"/>
              <a:ea typeface="Times New Roman"/>
              <a:cs typeface="Times New Roman"/>
              <a:sym typeface="Times New Roman"/>
            </a:endParaRPr>
          </a:p>
        </p:txBody>
      </p:sp>
      <p:pic>
        <p:nvPicPr>
          <p:cNvPr id="100" name="Google Shape;100;p19"/>
          <p:cNvPicPr preferRelativeResize="0"/>
          <p:nvPr/>
        </p:nvPicPr>
        <p:blipFill rotWithShape="1">
          <a:blip r:embed="rId3">
            <a:alphaModFix/>
          </a:blip>
          <a:srcRect/>
          <a:stretch/>
        </p:blipFill>
        <p:spPr>
          <a:xfrm>
            <a:off x="6777071" y="249272"/>
            <a:ext cx="2288332" cy="1864178"/>
          </a:xfrm>
          <a:prstGeom prst="rect">
            <a:avLst/>
          </a:prstGeom>
          <a:noFill/>
          <a:ln>
            <a:noFill/>
          </a:ln>
        </p:spPr>
      </p:pic>
      <p:pic>
        <p:nvPicPr>
          <p:cNvPr id="101" name="Google Shape;101;p19"/>
          <p:cNvPicPr preferRelativeResize="0"/>
          <p:nvPr/>
        </p:nvPicPr>
        <p:blipFill rotWithShape="1">
          <a:blip r:embed="rId4">
            <a:alphaModFix/>
          </a:blip>
          <a:srcRect/>
          <a:stretch/>
        </p:blipFill>
        <p:spPr>
          <a:xfrm>
            <a:off x="7065655" y="2766220"/>
            <a:ext cx="2080115" cy="159669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p20"/>
          <p:cNvSpPr txBox="1">
            <a:spLocks noGrp="1"/>
          </p:cNvSpPr>
          <p:nvPr>
            <p:ph type="body" idx="1"/>
          </p:nvPr>
        </p:nvSpPr>
        <p:spPr>
          <a:xfrm>
            <a:off x="648450" y="1092175"/>
            <a:ext cx="6756300" cy="3182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2"/>
              </a:buClr>
              <a:buSzPts val="1100"/>
              <a:buFont typeface="Arial"/>
              <a:buNone/>
            </a:pPr>
            <a:endParaRPr sz="1800">
              <a:solidFill>
                <a:srgbClr val="000000"/>
              </a:solidFill>
            </a:endParaRPr>
          </a:p>
          <a:p>
            <a:pPr marL="0" lvl="0" indent="0" algn="l" rtl="0">
              <a:lnSpc>
                <a:spcPct val="115000"/>
              </a:lnSpc>
              <a:spcBef>
                <a:spcPts val="1600"/>
              </a:spcBef>
              <a:spcAft>
                <a:spcPts val="1600"/>
              </a:spcAft>
              <a:buClr>
                <a:schemeClr val="dk2"/>
              </a:buClr>
              <a:buSzPts val="1100"/>
              <a:buFont typeface="Arial"/>
              <a:buNone/>
            </a:pPr>
            <a:endParaRPr sz="1800">
              <a:solidFill>
                <a:srgbClr val="000000"/>
              </a:solidFill>
            </a:endParaRPr>
          </a:p>
        </p:txBody>
      </p:sp>
      <p:sp>
        <p:nvSpPr>
          <p:cNvPr id="107" name="Google Shape;107;p20"/>
          <p:cNvSpPr txBox="1"/>
          <p:nvPr/>
        </p:nvSpPr>
        <p:spPr>
          <a:xfrm>
            <a:off x="209850" y="913360"/>
            <a:ext cx="7194900" cy="2956716"/>
          </a:xfrm>
          <a:prstGeom prst="rect">
            <a:avLst/>
          </a:prstGeom>
          <a:noFill/>
          <a:ln>
            <a:noFill/>
          </a:ln>
        </p:spPr>
        <p:txBody>
          <a:bodyPr spcFirstLastPara="1" wrap="square" lIns="91425" tIns="91425" rIns="91425" bIns="91425" anchor="t" anchorCtr="0">
            <a:noAutofit/>
          </a:bodyPr>
          <a:lstStyle/>
          <a:p>
            <a:pPr>
              <a:buSzPts val="3000"/>
            </a:pPr>
            <a:r>
              <a:rPr lang="en" sz="3000" b="0" i="0" u="none" strike="noStrike" cap="none">
                <a:solidFill>
                  <a:schemeClr val="dk1"/>
                </a:solidFill>
                <a:latin typeface="Times New Roman"/>
                <a:ea typeface="Times New Roman"/>
                <a:cs typeface="Times New Roman"/>
                <a:sym typeface="Times New Roman"/>
              </a:rPr>
              <a:t>Parents receive invitations and reminders for all</a:t>
            </a:r>
            <a:r>
              <a:rPr lang="en" sz="3000">
                <a:solidFill>
                  <a:schemeClr val="dk1"/>
                </a:solidFill>
                <a:latin typeface="Times New Roman"/>
                <a:ea typeface="Times New Roman"/>
                <a:cs typeface="Times New Roman"/>
                <a:sym typeface="Times New Roman"/>
              </a:rPr>
              <a:t> </a:t>
            </a:r>
            <a:r>
              <a:rPr lang="en" sz="3000" b="0" i="0" u="none" strike="noStrike" cap="none">
                <a:solidFill>
                  <a:schemeClr val="dk1"/>
                </a:solidFill>
                <a:latin typeface="Times New Roman"/>
                <a:ea typeface="Times New Roman"/>
                <a:cs typeface="Times New Roman"/>
                <a:sym typeface="Times New Roman"/>
              </a:rPr>
              <a:t>activities.</a:t>
            </a:r>
            <a:r>
              <a:rPr lang="en" sz="3000">
                <a:solidFill>
                  <a:schemeClr val="dk1"/>
                </a:solidFill>
                <a:latin typeface="Times New Roman"/>
                <a:ea typeface="Times New Roman"/>
                <a:cs typeface="Times New Roman"/>
                <a:sym typeface="Times New Roman"/>
              </a:rPr>
              <a:t> </a:t>
            </a:r>
            <a:r>
              <a:rPr lang="en" sz="3000" b="0" i="0" u="none" strike="noStrike" cap="none">
                <a:solidFill>
                  <a:schemeClr val="dk1"/>
                </a:solidFill>
                <a:latin typeface="Times New Roman"/>
                <a:ea typeface="Times New Roman"/>
                <a:cs typeface="Times New Roman"/>
                <a:sym typeface="Times New Roman"/>
              </a:rPr>
              <a:t> These invitations and advertisements are provided in a variety of</a:t>
            </a:r>
            <a:r>
              <a:rPr lang="en" sz="3000">
                <a:solidFill>
                  <a:schemeClr val="dk1"/>
                </a:solidFill>
                <a:latin typeface="Times New Roman"/>
                <a:ea typeface="Times New Roman"/>
                <a:cs typeface="Times New Roman"/>
                <a:sym typeface="Times New Roman"/>
              </a:rPr>
              <a:t> </a:t>
            </a:r>
            <a:r>
              <a:rPr lang="en" sz="3000" b="0" i="0" u="none" strike="noStrike" cap="none">
                <a:solidFill>
                  <a:schemeClr val="dk1"/>
                </a:solidFill>
                <a:latin typeface="Times New Roman"/>
                <a:ea typeface="Times New Roman"/>
                <a:cs typeface="Times New Roman"/>
                <a:sym typeface="Times New Roman"/>
              </a:rPr>
              <a:t> ways such as the school’s website, newsletters, flyers, calling systems, and </a:t>
            </a:r>
            <a:r>
              <a:rPr lang="en" sz="3000">
                <a:solidFill>
                  <a:schemeClr val="dk1"/>
                </a:solidFill>
                <a:latin typeface="Times New Roman"/>
                <a:ea typeface="Times New Roman"/>
                <a:cs typeface="Times New Roman"/>
                <a:sym typeface="Times New Roman"/>
              </a:rPr>
              <a:t>the school marquee</a:t>
            </a:r>
            <a:r>
              <a:rPr lang="en" sz="3000" b="0" i="0" u="none" strike="noStrike" cap="none">
                <a:solidFill>
                  <a:schemeClr val="dk1"/>
                </a:solidFill>
                <a:latin typeface="Times New Roman"/>
                <a:ea typeface="Times New Roman"/>
                <a:cs typeface="Times New Roman"/>
                <a:sym typeface="Times New Roman"/>
              </a:rPr>
              <a:t>, etc.</a:t>
            </a:r>
            <a:r>
              <a:rPr lang="en" sz="2400">
                <a:solidFill>
                  <a:schemeClr val="dk1"/>
                </a:solidFill>
                <a:ea typeface="Times New Roman"/>
              </a:rPr>
              <a:t> </a:t>
            </a:r>
            <a:endParaRPr lang="en" sz="1400" b="0" i="0" u="none" strike="noStrike" cap="none">
              <a:solidFill>
                <a:schemeClr val="dk1"/>
              </a:solidFill>
              <a:latin typeface="Arial"/>
              <a:ea typeface="Arial"/>
              <a:cs typeface="Arial"/>
              <a:sym typeface="Arial"/>
            </a:endParaRPr>
          </a:p>
        </p:txBody>
      </p:sp>
      <p:sp>
        <p:nvSpPr>
          <p:cNvPr id="108" name="Google Shape;108;p20"/>
          <p:cNvSpPr txBox="1"/>
          <p:nvPr/>
        </p:nvSpPr>
        <p:spPr>
          <a:xfrm>
            <a:off x="390875" y="183071"/>
            <a:ext cx="6028500" cy="909600"/>
          </a:xfrm>
          <a:prstGeom prst="rect">
            <a:avLst/>
          </a:prstGeom>
          <a:noFill/>
          <a:ln>
            <a:noFill/>
          </a:ln>
        </p:spPr>
        <p:txBody>
          <a:bodyPr spcFirstLastPara="1" wrap="square" lIns="91425" tIns="91425" rIns="91425" bIns="91425" anchor="t" anchorCtr="0">
            <a:noAutofit/>
          </a:bodyPr>
          <a:lstStyle/>
          <a:p>
            <a:pPr algn="ctr">
              <a:buSzPts val="3600"/>
            </a:pPr>
            <a:r>
              <a:rPr lang="en" sz="3600" b="1">
                <a:latin typeface="Times New Roman"/>
                <a:ea typeface="Times New Roman"/>
                <a:cs typeface="Times New Roman"/>
                <a:sym typeface="Times New Roman"/>
              </a:rPr>
              <a:t>       </a:t>
            </a:r>
            <a:r>
              <a:rPr lang="en" sz="3600" b="1" i="0" u="none" strike="noStrike" cap="none">
                <a:solidFill>
                  <a:srgbClr val="000000"/>
                </a:solidFill>
                <a:latin typeface="Times New Roman"/>
                <a:ea typeface="Times New Roman"/>
                <a:cs typeface="Times New Roman"/>
                <a:sym typeface="Times New Roman"/>
              </a:rPr>
              <a:t>Notice of parent activities</a:t>
            </a:r>
            <a:endParaRPr lang="en-US" sz="3600" b="1" i="0" u="none" strike="noStrike" cap="none">
              <a:solidFill>
                <a:srgbClr val="000000"/>
              </a:solidFill>
              <a:latin typeface="Times New Roman"/>
              <a:ea typeface="Times New Roman"/>
              <a:cs typeface="Times New Roman"/>
            </a:endParaRPr>
          </a:p>
        </p:txBody>
      </p:sp>
      <p:pic>
        <p:nvPicPr>
          <p:cNvPr id="109" name="Google Shape;109;p20"/>
          <p:cNvPicPr preferRelativeResize="0"/>
          <p:nvPr/>
        </p:nvPicPr>
        <p:blipFill rotWithShape="1">
          <a:blip r:embed="rId3">
            <a:alphaModFix/>
          </a:blip>
          <a:srcRect/>
          <a:stretch/>
        </p:blipFill>
        <p:spPr>
          <a:xfrm>
            <a:off x="4574857" y="3476116"/>
            <a:ext cx="2830286" cy="1259568"/>
          </a:xfrm>
          <a:prstGeom prst="rect">
            <a:avLst/>
          </a:prstGeom>
          <a:noFill/>
          <a:ln>
            <a:noFill/>
          </a:ln>
        </p:spPr>
      </p:pic>
      <p:pic>
        <p:nvPicPr>
          <p:cNvPr id="111" name="Google Shape;111;p20"/>
          <p:cNvPicPr preferRelativeResize="0"/>
          <p:nvPr/>
        </p:nvPicPr>
        <p:blipFill rotWithShape="1">
          <a:blip r:embed="rId4">
            <a:alphaModFix/>
          </a:blip>
          <a:srcRect/>
          <a:stretch/>
        </p:blipFill>
        <p:spPr>
          <a:xfrm>
            <a:off x="7519657" y="1437280"/>
            <a:ext cx="1625990" cy="1907205"/>
          </a:xfrm>
          <a:prstGeom prst="rect">
            <a:avLst/>
          </a:prstGeom>
          <a:noFill/>
          <a:ln>
            <a:noFill/>
          </a:ln>
        </p:spPr>
      </p:pic>
      <p:pic>
        <p:nvPicPr>
          <p:cNvPr id="2" name="Picture 1" descr="A logo of a fire&#10;&#10;Description automatically generated">
            <a:extLst>
              <a:ext uri="{FF2B5EF4-FFF2-40B4-BE49-F238E27FC236}">
                <a16:creationId xmlns:a16="http://schemas.microsoft.com/office/drawing/2014/main" id="{CEA772DD-2BC6-00A8-DA4D-AC8B869039D4}"/>
              </a:ext>
            </a:extLst>
          </p:cNvPr>
          <p:cNvPicPr>
            <a:picLocks noChangeAspect="1"/>
          </p:cNvPicPr>
          <p:nvPr/>
        </p:nvPicPr>
        <p:blipFill>
          <a:blip r:embed="rId5"/>
          <a:stretch>
            <a:fillRect/>
          </a:stretch>
        </p:blipFill>
        <p:spPr>
          <a:xfrm>
            <a:off x="7699827" y="3449863"/>
            <a:ext cx="1300845" cy="1309916"/>
          </a:xfrm>
          <a:prstGeom prst="rect">
            <a:avLst/>
          </a:prstGeom>
        </p:spPr>
      </p:pic>
      <p:pic>
        <p:nvPicPr>
          <p:cNvPr id="3" name="Picture 2" descr="A white x on a black background&#10;&#10;Description automatically generated">
            <a:extLst>
              <a:ext uri="{FF2B5EF4-FFF2-40B4-BE49-F238E27FC236}">
                <a16:creationId xmlns:a16="http://schemas.microsoft.com/office/drawing/2014/main" id="{226ABD8B-0B44-D0EB-80A6-ED58DE86A05D}"/>
              </a:ext>
            </a:extLst>
          </p:cNvPr>
          <p:cNvPicPr>
            <a:picLocks noChangeAspect="1"/>
          </p:cNvPicPr>
          <p:nvPr/>
        </p:nvPicPr>
        <p:blipFill>
          <a:blip r:embed="rId6"/>
          <a:stretch>
            <a:fillRect/>
          </a:stretch>
        </p:blipFill>
        <p:spPr>
          <a:xfrm>
            <a:off x="7699375" y="147411"/>
            <a:ext cx="1238250" cy="12382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p:nvPr/>
        </p:nvSpPr>
        <p:spPr>
          <a:xfrm>
            <a:off x="265603" y="765241"/>
            <a:ext cx="8606088" cy="4094786"/>
          </a:xfrm>
          <a:prstGeom prst="rect">
            <a:avLst/>
          </a:prstGeom>
          <a:noFill/>
          <a:ln>
            <a:noFill/>
          </a:ln>
        </p:spPr>
        <p:txBody>
          <a:bodyPr spcFirstLastPara="1" wrap="square" lIns="91425" tIns="91425" rIns="91425" bIns="91425" anchor="ctr" anchorCtr="0">
            <a:noAutofit/>
          </a:bodyPr>
          <a:lstStyle/>
          <a:p>
            <a:pPr marL="0" marR="0" lvl="0" indent="0" algn="l" rtl="0">
              <a:lnSpc>
                <a:spcPct val="150000"/>
              </a:lnSpc>
              <a:spcBef>
                <a:spcPts val="1200"/>
              </a:spcBef>
              <a:spcAft>
                <a:spcPts val="0"/>
              </a:spcAft>
              <a:buClr>
                <a:schemeClr val="dk1"/>
              </a:buClr>
              <a:buSzPts val="1100"/>
              <a:buFont typeface="Arial"/>
              <a:buNone/>
            </a:pPr>
            <a:r>
              <a:rPr lang="en" sz="2000" b="0" i="0" u="none" strike="noStrike" cap="none">
                <a:solidFill>
                  <a:schemeClr val="dk1"/>
                </a:solidFill>
                <a:latin typeface="Times New Roman"/>
                <a:ea typeface="Times New Roman"/>
                <a:cs typeface="Times New Roman"/>
                <a:sym typeface="Times New Roman"/>
              </a:rPr>
              <a:t>Title I campuses shall provide assistance to parents in understanding:</a:t>
            </a:r>
            <a:endParaRPr lang="en-US" sz="2000" b="0" i="0" u="none" strike="noStrike" cap="none">
              <a:solidFill>
                <a:schemeClr val="dk1"/>
              </a:solidFill>
              <a:latin typeface="Times New Roman"/>
              <a:ea typeface="Times New Roman"/>
              <a:cs typeface="Times New Roman"/>
            </a:endParaRPr>
          </a:p>
          <a:p>
            <a:pPr marL="457200" marR="0" lvl="0" indent="-381000" algn="l" rtl="0">
              <a:lnSpc>
                <a:spcPct val="115000"/>
              </a:lnSpc>
              <a:spcBef>
                <a:spcPts val="1200"/>
              </a:spcBef>
              <a:spcAft>
                <a:spcPts val="0"/>
              </a:spcAft>
              <a:buClr>
                <a:schemeClr val="dk1"/>
              </a:buClr>
              <a:buSzPts val="2400"/>
              <a:buFont typeface="Times New Roman"/>
              <a:buChar char="●"/>
            </a:pPr>
            <a:r>
              <a:rPr lang="en" sz="2000" b="0" i="0" u="none" strike="noStrike" cap="none">
                <a:solidFill>
                  <a:schemeClr val="dk1"/>
                </a:solidFill>
                <a:latin typeface="Times New Roman"/>
                <a:ea typeface="Times New Roman"/>
                <a:cs typeface="Times New Roman"/>
                <a:sym typeface="Times New Roman"/>
              </a:rPr>
              <a:t>State academic content and academic achievement standards</a:t>
            </a:r>
            <a:endParaRPr sz="2000" b="0" i="0" u="none" strike="noStrike" cap="none">
              <a:solidFill>
                <a:schemeClr val="dk1"/>
              </a:solidFill>
              <a:latin typeface="Times New Roman"/>
              <a:ea typeface="Times New Roman"/>
              <a:cs typeface="Times New Roman"/>
            </a:endParaRPr>
          </a:p>
          <a:p>
            <a:pPr marL="457200" marR="0" lvl="0" indent="-381000" algn="l" rtl="0">
              <a:lnSpc>
                <a:spcPct val="115000"/>
              </a:lnSpc>
              <a:spcBef>
                <a:spcPts val="0"/>
              </a:spcBef>
              <a:spcAft>
                <a:spcPts val="0"/>
              </a:spcAft>
              <a:buClr>
                <a:schemeClr val="dk1"/>
              </a:buClr>
              <a:buSzPts val="2400"/>
              <a:buFont typeface="Times New Roman"/>
              <a:buChar char="●"/>
            </a:pPr>
            <a:r>
              <a:rPr lang="en" sz="2000" b="0" i="0" u="none" strike="noStrike" cap="none">
                <a:solidFill>
                  <a:schemeClr val="dk1"/>
                </a:solidFill>
                <a:latin typeface="Times New Roman"/>
                <a:ea typeface="Times New Roman"/>
                <a:cs typeface="Times New Roman"/>
                <a:sym typeface="Times New Roman"/>
              </a:rPr>
              <a:t>State and local assessments</a:t>
            </a:r>
            <a:endParaRPr sz="2000" b="0" i="0" u="none" strike="noStrike" cap="none">
              <a:solidFill>
                <a:schemeClr val="dk1"/>
              </a:solidFill>
              <a:latin typeface="Times New Roman"/>
              <a:ea typeface="Times New Roman"/>
              <a:cs typeface="Times New Roman"/>
            </a:endParaRPr>
          </a:p>
          <a:p>
            <a:pPr marL="457200" indent="-381000">
              <a:lnSpc>
                <a:spcPct val="115000"/>
              </a:lnSpc>
              <a:buClr>
                <a:schemeClr val="dk1"/>
              </a:buClr>
              <a:buSzPts val="2400"/>
              <a:buFont typeface="Times New Roman"/>
              <a:buChar char="●"/>
            </a:pPr>
            <a:r>
              <a:rPr lang="en" sz="2000" b="0" i="0" u="none" strike="noStrike" cap="none">
                <a:solidFill>
                  <a:schemeClr val="dk1"/>
                </a:solidFill>
                <a:latin typeface="Times New Roman"/>
                <a:ea typeface="Times New Roman"/>
                <a:cs typeface="Times New Roman"/>
                <a:sym typeface="Times New Roman"/>
              </a:rPr>
              <a:t>How to monitor</a:t>
            </a:r>
            <a:r>
              <a:rPr lang="en" sz="2000">
                <a:solidFill>
                  <a:schemeClr val="dk1"/>
                </a:solidFill>
                <a:latin typeface="Times New Roman"/>
                <a:ea typeface="Times New Roman"/>
                <a:cs typeface="Times New Roman"/>
                <a:sym typeface="Times New Roman"/>
              </a:rPr>
              <a:t> your</a:t>
            </a:r>
            <a:r>
              <a:rPr lang="en" sz="2000" b="0" i="0" u="none" strike="noStrike" cap="none">
                <a:solidFill>
                  <a:schemeClr val="dk1"/>
                </a:solidFill>
                <a:latin typeface="Times New Roman"/>
                <a:ea typeface="Times New Roman"/>
                <a:cs typeface="Times New Roman"/>
                <a:sym typeface="Times New Roman"/>
              </a:rPr>
              <a:t> child’s progress</a:t>
            </a:r>
            <a:r>
              <a:rPr lang="en" sz="2000">
                <a:solidFill>
                  <a:schemeClr val="dk1"/>
                </a:solidFill>
                <a:latin typeface="Times New Roman"/>
                <a:ea typeface="Times New Roman"/>
                <a:cs typeface="Times New Roman"/>
                <a:sym typeface="Times New Roman"/>
              </a:rPr>
              <a:t>: </a:t>
            </a:r>
            <a:endParaRPr lang="en">
              <a:solidFill>
                <a:schemeClr val="dk1"/>
              </a:solidFill>
              <a:ea typeface="Times New Roman"/>
            </a:endParaRPr>
          </a:p>
          <a:p>
            <a:pPr marL="76200">
              <a:lnSpc>
                <a:spcPct val="114999"/>
              </a:lnSpc>
              <a:buClr>
                <a:schemeClr val="dk1"/>
              </a:buClr>
              <a:buSzPts val="2400"/>
            </a:pPr>
            <a:r>
              <a:rPr lang="en" sz="2000">
                <a:solidFill>
                  <a:schemeClr val="dk1"/>
                </a:solidFill>
                <a:latin typeface="Times New Roman"/>
                <a:ea typeface="Times New Roman"/>
                <a:cs typeface="Times New Roman"/>
              </a:rPr>
              <a:t>                &gt;Progress Reports &amp; Report Cards will be shared electronically in    </a:t>
            </a:r>
            <a:endParaRPr lang="en">
              <a:solidFill>
                <a:schemeClr val="dk1"/>
              </a:solidFill>
              <a:ea typeface="Times New Roman"/>
            </a:endParaRPr>
          </a:p>
          <a:p>
            <a:pPr marL="76200">
              <a:lnSpc>
                <a:spcPct val="114999"/>
              </a:lnSpc>
              <a:buSzPts val="2400"/>
            </a:pPr>
            <a:r>
              <a:rPr lang="en" sz="2000">
                <a:solidFill>
                  <a:schemeClr val="dk1"/>
                </a:solidFill>
                <a:latin typeface="Times New Roman"/>
                <a:ea typeface="Times New Roman"/>
                <a:cs typeface="Times New Roman"/>
              </a:rPr>
              <a:t>                  HAC (Home Access Center) and must be electronically signed</a:t>
            </a:r>
            <a:endParaRPr lang="en">
              <a:solidFill>
                <a:schemeClr val="dk1"/>
              </a:solidFill>
            </a:endParaRPr>
          </a:p>
          <a:p>
            <a:pPr marL="457200" marR="0" lvl="0" indent="-381000" algn="l" rtl="0">
              <a:lnSpc>
                <a:spcPct val="115000"/>
              </a:lnSpc>
              <a:spcBef>
                <a:spcPts val="0"/>
              </a:spcBef>
              <a:spcAft>
                <a:spcPts val="0"/>
              </a:spcAft>
              <a:buClr>
                <a:schemeClr val="dk1"/>
              </a:buClr>
              <a:buSzPts val="2400"/>
              <a:buFont typeface="Times New Roman"/>
              <a:buChar char="●"/>
            </a:pPr>
            <a:r>
              <a:rPr lang="en" sz="2000" b="0" i="0" u="none" strike="noStrike" cap="none">
                <a:solidFill>
                  <a:schemeClr val="dk1"/>
                </a:solidFill>
                <a:latin typeface="Times New Roman"/>
                <a:ea typeface="Times New Roman"/>
                <a:cs typeface="Times New Roman"/>
                <a:sym typeface="Times New Roman"/>
              </a:rPr>
              <a:t>How to work with </a:t>
            </a:r>
            <a:r>
              <a:rPr lang="en" sz="2000">
                <a:solidFill>
                  <a:schemeClr val="dk1"/>
                </a:solidFill>
                <a:latin typeface="Times New Roman"/>
                <a:ea typeface="Times New Roman"/>
                <a:cs typeface="Times New Roman"/>
                <a:sym typeface="Times New Roman"/>
              </a:rPr>
              <a:t>your</a:t>
            </a:r>
            <a:r>
              <a:rPr lang="en" sz="2000" b="0" i="0" u="none" strike="noStrike" cap="none">
                <a:solidFill>
                  <a:schemeClr val="dk1"/>
                </a:solidFill>
                <a:latin typeface="Times New Roman"/>
                <a:ea typeface="Times New Roman"/>
                <a:cs typeface="Times New Roman"/>
                <a:sym typeface="Times New Roman"/>
              </a:rPr>
              <a:t> children to improve student achievement</a:t>
            </a:r>
            <a:endParaRPr sz="2000" b="0" i="0" u="none" strike="noStrike" cap="none">
              <a:solidFill>
                <a:schemeClr val="dk1"/>
              </a:solidFill>
              <a:latin typeface="Times New Roman"/>
              <a:ea typeface="Times New Roman"/>
              <a:cs typeface="Times New Roman"/>
            </a:endParaRPr>
          </a:p>
        </p:txBody>
      </p:sp>
      <p:sp>
        <p:nvSpPr>
          <p:cNvPr id="117" name="Google Shape;117;p21"/>
          <p:cNvSpPr txBox="1"/>
          <p:nvPr/>
        </p:nvSpPr>
        <p:spPr>
          <a:xfrm>
            <a:off x="2562050" y="194600"/>
            <a:ext cx="3099300" cy="75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 sz="3600" b="1" i="0" u="none" strike="noStrike" cap="none">
                <a:solidFill>
                  <a:srgbClr val="000000"/>
                </a:solidFill>
                <a:latin typeface="Times New Roman"/>
                <a:ea typeface="Times New Roman"/>
                <a:cs typeface="Times New Roman"/>
                <a:sym typeface="Times New Roman"/>
              </a:rPr>
              <a:t>Parent Rights</a:t>
            </a:r>
            <a:endParaRPr sz="3600" b="1" i="0" u="none" strike="noStrike" cap="none">
              <a:solidFill>
                <a:srgbClr val="000000"/>
              </a:solidFill>
              <a:latin typeface="Times New Roman"/>
              <a:ea typeface="Times New Roman"/>
              <a:cs typeface="Times New Roman"/>
              <a:sym typeface="Times New Roman"/>
            </a:endParaRPr>
          </a:p>
        </p:txBody>
      </p:sp>
      <p:pic>
        <p:nvPicPr>
          <p:cNvPr id="118" name="Google Shape;118;p21"/>
          <p:cNvPicPr preferRelativeResize="0"/>
          <p:nvPr/>
        </p:nvPicPr>
        <p:blipFill rotWithShape="1">
          <a:blip r:embed="rId3">
            <a:alphaModFix/>
          </a:blip>
          <a:srcRect/>
          <a:stretch/>
        </p:blipFill>
        <p:spPr>
          <a:xfrm>
            <a:off x="6848406" y="105688"/>
            <a:ext cx="1900633" cy="1438756"/>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13</Slides>
  <Notes>13</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Simple Light</vt:lpstr>
      <vt:lpstr>Stephens Elementary Title I Orientation</vt:lpstr>
      <vt:lpstr>Title I Programs Support the Katy ISD Mission</vt:lpstr>
      <vt:lpstr>PowerPoint Presentation</vt:lpstr>
      <vt:lpstr>The Title I Program strives to ensure that every child is able to learn and perform at levels that meet or exceed the state academic standards. Title I funds allow us to provide additional staff and enhance instructional programs for all students. These funds also support activities for parents to be involved in their children’s education.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more information please visit: www.katyisd.org/USE Click on Families Parent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 Elementary Title I Orientation</dc:title>
  <cp:revision>21</cp:revision>
  <dcterms:modified xsi:type="dcterms:W3CDTF">2023-10-02T12:48:29Z</dcterms:modified>
</cp:coreProperties>
</file>